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7" r:id="rId1"/>
  </p:sldMasterIdLst>
  <p:notesMasterIdLst>
    <p:notesMasterId r:id="rId18"/>
  </p:notesMasterIdLst>
  <p:handoutMasterIdLst>
    <p:handoutMasterId r:id="rId19"/>
  </p:handoutMasterIdLst>
  <p:sldIdLst>
    <p:sldId id="321" r:id="rId2"/>
    <p:sldId id="426" r:id="rId3"/>
    <p:sldId id="416" r:id="rId4"/>
    <p:sldId id="414" r:id="rId5"/>
    <p:sldId id="398" r:id="rId6"/>
    <p:sldId id="417" r:id="rId7"/>
    <p:sldId id="399" r:id="rId8"/>
    <p:sldId id="394" r:id="rId9"/>
    <p:sldId id="403" r:id="rId10"/>
    <p:sldId id="418" r:id="rId11"/>
    <p:sldId id="410" r:id="rId12"/>
    <p:sldId id="419" r:id="rId13"/>
    <p:sldId id="407" r:id="rId14"/>
    <p:sldId id="423" r:id="rId15"/>
    <p:sldId id="425" r:id="rId16"/>
    <p:sldId id="393" r:id="rId17"/>
  </p:sldIdLst>
  <p:sldSz cx="9906000" cy="6858000" type="A4"/>
  <p:notesSz cx="6669088" cy="9928225"/>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FFFF00"/>
    <a:srgbClr val="0000CC"/>
    <a:srgbClr val="FFFF99"/>
    <a:srgbClr val="00589A"/>
    <a:srgbClr val="0062AC"/>
    <a:srgbClr val="FFFFFF"/>
    <a:srgbClr val="FFCC00"/>
    <a:srgbClr val="FF9900"/>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165" autoAdjust="0"/>
    <p:restoredTop sz="50000" autoAdjust="0"/>
  </p:normalViewPr>
  <p:slideViewPr>
    <p:cSldViewPr>
      <p:cViewPr varScale="1">
        <p:scale>
          <a:sx n="70" d="100"/>
          <a:sy n="70" d="100"/>
        </p:scale>
        <p:origin x="-90" y="-18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3.xml.rels><?xml version="1.0" encoding="UTF-8" standalone="yes"?>
<Relationships xmlns="http://schemas.openxmlformats.org/package/2006/relationships"><Relationship Id="rId2" Type="http://schemas.openxmlformats.org/officeDocument/2006/relationships/hyperlink" Target="https://luatvietnam.vn/y-te/quyet-dinh-4800-qd-byt-bo-y-te-210967-d1.html" TargetMode="External"/><Relationship Id="rId1" Type="http://schemas.openxmlformats.org/officeDocument/2006/relationships/hyperlink" Target="https://luatvietnam.vn/y-te/cong-van-6666-byt-mt-2021-huong-dan-phong-chong-dich-covid-19-tai-co-quan-don-vi-207609-d6.html" TargetMode="External"/></Relationships>
</file>

<file path=ppt/diagrams/_rels/drawing3.xml.rels><?xml version="1.0" encoding="UTF-8" standalone="yes"?>
<Relationships xmlns="http://schemas.openxmlformats.org/package/2006/relationships"><Relationship Id="rId2" Type="http://schemas.openxmlformats.org/officeDocument/2006/relationships/hyperlink" Target="https://luatvietnam.vn/y-te/quyet-dinh-4800-qd-byt-bo-y-te-210967-d1.html" TargetMode="External"/><Relationship Id="rId1" Type="http://schemas.openxmlformats.org/officeDocument/2006/relationships/hyperlink" Target="https://luatvietnam.vn/y-te/cong-van-6666-byt-mt-2021-huong-dan-phong-chong-dich-covid-19-tai-co-quan-don-vi-207609-d6.html"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5FF8E5-A3EE-4B16-80FF-F461A2FC63F8}" type="doc">
      <dgm:prSet loTypeId="urn:microsoft.com/office/officeart/2005/8/layout/vList2" loCatId="list" qsTypeId="urn:microsoft.com/office/officeart/2005/8/quickstyle/simple3" qsCatId="simple" csTypeId="urn:microsoft.com/office/officeart/2005/8/colors/colorful5" csCatId="colorful"/>
      <dgm:spPr/>
      <dgm:t>
        <a:bodyPr/>
        <a:lstStyle/>
        <a:p>
          <a:endParaRPr lang="en-US"/>
        </a:p>
      </dgm:t>
    </dgm:pt>
    <dgm:pt modelId="{234C79DA-8D73-4EE0-AE41-0358DBF128E2}">
      <dgm:prSet/>
      <dgm:spPr/>
      <dgm:t>
        <a:bodyPr/>
        <a:lstStyle/>
        <a:p>
          <a:r>
            <a:rPr lang="en-US" i="1" dirty="0"/>
            <a:t>CV </a:t>
          </a:r>
          <a:r>
            <a:rPr lang="en-US" i="1" dirty="0" err="1"/>
            <a:t>số</a:t>
          </a:r>
          <a:r>
            <a:rPr lang="en-US" i="1"/>
            <a:t> 914/BYT-MT  26/2/2020: Tăng cường công tác PCD COVID-19 trong trường học, KTX </a:t>
          </a:r>
          <a:endParaRPr lang="en-US"/>
        </a:p>
      </dgm:t>
    </dgm:pt>
    <dgm:pt modelId="{B13B86D8-4407-4999-8109-CFE8BB034BFD}" type="parTrans" cxnId="{6934B442-EC1A-4690-9A68-8B03A59D0C45}">
      <dgm:prSet/>
      <dgm:spPr/>
      <dgm:t>
        <a:bodyPr/>
        <a:lstStyle/>
        <a:p>
          <a:endParaRPr lang="en-US"/>
        </a:p>
      </dgm:t>
    </dgm:pt>
    <dgm:pt modelId="{505A0962-DF38-4B65-814F-A6D663793CEC}" type="sibTrans" cxnId="{6934B442-EC1A-4690-9A68-8B03A59D0C45}">
      <dgm:prSet/>
      <dgm:spPr/>
      <dgm:t>
        <a:bodyPr/>
        <a:lstStyle/>
        <a:p>
          <a:endParaRPr lang="en-US"/>
        </a:p>
      </dgm:t>
    </dgm:pt>
    <dgm:pt modelId="{377601CE-2422-4A69-8D59-F60960EFB5D5}">
      <dgm:prSet/>
      <dgm:spPr/>
      <dgm:t>
        <a:bodyPr/>
        <a:lstStyle/>
        <a:p>
          <a:r>
            <a:rPr lang="en-US" i="1"/>
            <a:t>CV số 1244/BYT-MT 13/3/2020 : Hướng dẫn xử trí sốt, ho, khó thở trong trường học.</a:t>
          </a:r>
          <a:endParaRPr lang="en-US"/>
        </a:p>
      </dgm:t>
    </dgm:pt>
    <dgm:pt modelId="{442D5956-817C-4F73-B7FD-CBE9F4DD50D9}" type="parTrans" cxnId="{587512ED-0BD2-4505-9804-69AE071DB071}">
      <dgm:prSet/>
      <dgm:spPr/>
      <dgm:t>
        <a:bodyPr/>
        <a:lstStyle/>
        <a:p>
          <a:endParaRPr lang="en-US"/>
        </a:p>
      </dgm:t>
    </dgm:pt>
    <dgm:pt modelId="{07E0099C-C4E3-4960-A90E-75ADFEF1606F}" type="sibTrans" cxnId="{587512ED-0BD2-4505-9804-69AE071DB071}">
      <dgm:prSet/>
      <dgm:spPr/>
      <dgm:t>
        <a:bodyPr/>
        <a:lstStyle/>
        <a:p>
          <a:endParaRPr lang="en-US"/>
        </a:p>
      </dgm:t>
    </dgm:pt>
    <dgm:pt modelId="{243D4EBB-D844-4BF4-A269-51BF293E31B3}">
      <dgm:prSet/>
      <dgm:spPr/>
      <dgm:t>
        <a:bodyPr/>
        <a:lstStyle/>
        <a:p>
          <a:r>
            <a:rPr lang="en-US" i="1" dirty="0"/>
            <a:t>CV </a:t>
          </a:r>
          <a:r>
            <a:rPr lang="en-US" i="1" dirty="0" err="1"/>
            <a:t>số</a:t>
          </a:r>
          <a:r>
            <a:rPr lang="en-US" i="1" dirty="0"/>
            <a:t> 1583/</a:t>
          </a:r>
          <a:r>
            <a:rPr lang="en-US" i="1" dirty="0" err="1"/>
            <a:t>BGDĐT-GDTC</a:t>
          </a:r>
          <a:r>
            <a:rPr lang="en-US" i="1" dirty="0"/>
            <a:t> 07/5/2020: </a:t>
          </a:r>
          <a:r>
            <a:rPr lang="en-US" i="1" dirty="0" err="1"/>
            <a:t>Thực</a:t>
          </a:r>
          <a:r>
            <a:rPr lang="en-US" i="1" dirty="0"/>
            <a:t> </a:t>
          </a:r>
          <a:r>
            <a:rPr lang="en-US" i="1" dirty="0" err="1"/>
            <a:t>hiện</a:t>
          </a:r>
          <a:r>
            <a:rPr lang="en-US" i="1" dirty="0"/>
            <a:t> </a:t>
          </a:r>
          <a:r>
            <a:rPr lang="en-US" i="1" dirty="0" err="1"/>
            <a:t>các</a:t>
          </a:r>
          <a:r>
            <a:rPr lang="en-US" i="1" dirty="0"/>
            <a:t> </a:t>
          </a:r>
          <a:r>
            <a:rPr lang="en-US" i="1" dirty="0" err="1"/>
            <a:t>biện</a:t>
          </a:r>
          <a:r>
            <a:rPr lang="en-US" i="1" dirty="0"/>
            <a:t> </a:t>
          </a:r>
          <a:r>
            <a:rPr lang="en-US" i="1" dirty="0" err="1"/>
            <a:t>pháp</a:t>
          </a:r>
          <a:r>
            <a:rPr lang="en-US" i="1" dirty="0"/>
            <a:t> </a:t>
          </a:r>
          <a:r>
            <a:rPr lang="en-US" i="1" dirty="0" err="1"/>
            <a:t>phòng</a:t>
          </a:r>
          <a:r>
            <a:rPr lang="en-US" i="1" dirty="0"/>
            <a:t> </a:t>
          </a:r>
          <a:r>
            <a:rPr lang="en-US" i="1" dirty="0" err="1"/>
            <a:t>chống</a:t>
          </a:r>
          <a:r>
            <a:rPr lang="en-US" i="1" dirty="0"/>
            <a:t> </a:t>
          </a:r>
          <a:r>
            <a:rPr lang="en-US" i="1" dirty="0" err="1"/>
            <a:t>dịch</a:t>
          </a:r>
          <a:r>
            <a:rPr lang="en-US" i="1" dirty="0"/>
            <a:t> </a:t>
          </a:r>
          <a:r>
            <a:rPr lang="en-US" i="1" dirty="0" err="1"/>
            <a:t>trong</a:t>
          </a:r>
          <a:r>
            <a:rPr lang="en-US" i="1" dirty="0"/>
            <a:t> </a:t>
          </a:r>
          <a:r>
            <a:rPr lang="en-US" i="1" dirty="0" err="1"/>
            <a:t>trường</a:t>
          </a:r>
          <a:r>
            <a:rPr lang="en-US" i="1" dirty="0"/>
            <a:t> </a:t>
          </a:r>
          <a:r>
            <a:rPr lang="en-US" i="1" dirty="0" err="1"/>
            <a:t>học</a:t>
          </a:r>
          <a:r>
            <a:rPr lang="en-US" i="1" dirty="0"/>
            <a:t>.</a:t>
          </a:r>
          <a:endParaRPr lang="en-US" dirty="0"/>
        </a:p>
      </dgm:t>
    </dgm:pt>
    <dgm:pt modelId="{AA9E69DD-DE12-4EB8-B3D0-8422EF11CC7D}" type="parTrans" cxnId="{595FE71F-6256-4BE6-A00F-B81F026180D6}">
      <dgm:prSet/>
      <dgm:spPr/>
      <dgm:t>
        <a:bodyPr/>
        <a:lstStyle/>
        <a:p>
          <a:endParaRPr lang="en-US"/>
        </a:p>
      </dgm:t>
    </dgm:pt>
    <dgm:pt modelId="{F8441F70-E824-4DF2-A0EC-0C4B5345EF10}" type="sibTrans" cxnId="{595FE71F-6256-4BE6-A00F-B81F026180D6}">
      <dgm:prSet/>
      <dgm:spPr/>
      <dgm:t>
        <a:bodyPr/>
        <a:lstStyle/>
        <a:p>
          <a:endParaRPr lang="en-US"/>
        </a:p>
      </dgm:t>
    </dgm:pt>
    <dgm:pt modelId="{CCFF95B5-7931-4E81-A494-91C9DE151891}">
      <dgm:prSet/>
      <dgm:spPr/>
      <dgm:t>
        <a:bodyPr/>
        <a:lstStyle/>
        <a:p>
          <a:r>
            <a:rPr lang="en-US" i="1" dirty="0"/>
            <a:t>CV </a:t>
          </a:r>
          <a:r>
            <a:rPr lang="en-US" i="1" dirty="0" err="1"/>
            <a:t>số</a:t>
          </a:r>
          <a:r>
            <a:rPr lang="en-US" i="1" dirty="0"/>
            <a:t> 7020/</a:t>
          </a:r>
          <a:r>
            <a:rPr lang="en-US" i="1" dirty="0" err="1"/>
            <a:t>BYT</a:t>
          </a:r>
          <a:r>
            <a:rPr lang="en-US" i="1" dirty="0"/>
            <a:t>-MT 25/8/2021: </a:t>
          </a:r>
          <a:r>
            <a:rPr lang="en-US" i="1" dirty="0" err="1"/>
            <a:t>Cách</a:t>
          </a:r>
          <a:r>
            <a:rPr lang="en-US" i="1" dirty="0"/>
            <a:t> </a:t>
          </a:r>
          <a:r>
            <a:rPr lang="en-US" i="1" dirty="0" err="1"/>
            <a:t>ly</a:t>
          </a:r>
          <a:r>
            <a:rPr lang="en-US" i="1" dirty="0"/>
            <a:t> </a:t>
          </a:r>
          <a:r>
            <a:rPr lang="en-US" i="1" dirty="0" err="1"/>
            <a:t>phòng</a:t>
          </a:r>
          <a:r>
            <a:rPr lang="en-US" i="1" dirty="0"/>
            <a:t>, </a:t>
          </a:r>
          <a:r>
            <a:rPr lang="en-US" i="1" dirty="0" err="1"/>
            <a:t>chống</a:t>
          </a:r>
          <a:r>
            <a:rPr lang="en-US" i="1" dirty="0"/>
            <a:t> </a:t>
          </a:r>
          <a:r>
            <a:rPr lang="en-US" i="1" dirty="0" err="1"/>
            <a:t>dịch</a:t>
          </a:r>
          <a:r>
            <a:rPr lang="en-US" i="1" dirty="0"/>
            <a:t> </a:t>
          </a:r>
          <a:r>
            <a:rPr lang="en-US" i="1" dirty="0" err="1"/>
            <a:t>COVID</a:t>
          </a:r>
          <a:r>
            <a:rPr lang="en-US" i="1" dirty="0"/>
            <a:t>-19 </a:t>
          </a:r>
          <a:r>
            <a:rPr lang="en-US" i="1" dirty="0" err="1"/>
            <a:t>đối</a:t>
          </a:r>
          <a:r>
            <a:rPr lang="en-US" i="1" dirty="0"/>
            <a:t> </a:t>
          </a:r>
          <a:r>
            <a:rPr lang="en-US" i="1" dirty="0" err="1"/>
            <a:t>với</a:t>
          </a:r>
          <a:r>
            <a:rPr lang="en-US" i="1" dirty="0"/>
            <a:t> </a:t>
          </a:r>
          <a:r>
            <a:rPr lang="en-US" i="1" dirty="0" err="1"/>
            <a:t>trẻ</a:t>
          </a:r>
          <a:r>
            <a:rPr lang="en-US" i="1" dirty="0"/>
            <a:t> </a:t>
          </a:r>
          <a:r>
            <a:rPr lang="en-US" i="1" dirty="0" err="1"/>
            <a:t>em</a:t>
          </a:r>
          <a:r>
            <a:rPr lang="en-US" i="1" dirty="0"/>
            <a:t>.</a:t>
          </a:r>
          <a:endParaRPr lang="en-US" dirty="0"/>
        </a:p>
      </dgm:t>
    </dgm:pt>
    <dgm:pt modelId="{F3B47AFF-CDEA-4566-8AC8-D4DE22889FE2}" type="parTrans" cxnId="{C911788E-4B8E-4E16-988F-BB662E950E8F}">
      <dgm:prSet/>
      <dgm:spPr/>
      <dgm:t>
        <a:bodyPr/>
        <a:lstStyle/>
        <a:p>
          <a:endParaRPr lang="en-US"/>
        </a:p>
      </dgm:t>
    </dgm:pt>
    <dgm:pt modelId="{C0329212-6DCD-4F99-A0DA-BDDEADC1C289}" type="sibTrans" cxnId="{C911788E-4B8E-4E16-988F-BB662E950E8F}">
      <dgm:prSet/>
      <dgm:spPr/>
      <dgm:t>
        <a:bodyPr/>
        <a:lstStyle/>
        <a:p>
          <a:endParaRPr lang="en-US"/>
        </a:p>
      </dgm:t>
    </dgm:pt>
    <dgm:pt modelId="{2D34A254-4E7B-44D4-B830-A3565DFEFBB7}">
      <dgm:prSet/>
      <dgm:spPr/>
      <dgm:t>
        <a:bodyPr/>
        <a:lstStyle/>
        <a:p>
          <a:r>
            <a:rPr lang="en-US" i="1" dirty="0" err="1"/>
            <a:t>KH</a:t>
          </a:r>
          <a:r>
            <a:rPr lang="en-US" i="1" dirty="0"/>
            <a:t> </a:t>
          </a:r>
          <a:r>
            <a:rPr lang="en-US" i="1" dirty="0" err="1"/>
            <a:t>số</a:t>
          </a:r>
          <a:r>
            <a:rPr lang="en-US" i="1" dirty="0"/>
            <a:t> 895/</a:t>
          </a:r>
          <a:r>
            <a:rPr lang="en-US" i="1" dirty="0" err="1"/>
            <a:t>KH-BGDĐT</a:t>
          </a:r>
          <a:r>
            <a:rPr lang="en-US" i="1" dirty="0"/>
            <a:t> 09/9/2021: </a:t>
          </a:r>
          <a:r>
            <a:rPr lang="en-US" i="1" dirty="0" err="1"/>
            <a:t>Công</a:t>
          </a:r>
          <a:r>
            <a:rPr lang="en-US" i="1" dirty="0"/>
            <a:t> </a:t>
          </a:r>
          <a:r>
            <a:rPr lang="en-US" i="1" dirty="0" err="1"/>
            <a:t>tác</a:t>
          </a:r>
          <a:r>
            <a:rPr lang="en-US" i="1" dirty="0"/>
            <a:t> </a:t>
          </a:r>
          <a:r>
            <a:rPr lang="en-US" i="1" dirty="0" err="1"/>
            <a:t>đảm</a:t>
          </a:r>
          <a:r>
            <a:rPr lang="en-US" i="1" dirty="0"/>
            <a:t> </a:t>
          </a:r>
          <a:r>
            <a:rPr lang="en-US" i="1" dirty="0" err="1"/>
            <a:t>bảo</a:t>
          </a:r>
          <a:r>
            <a:rPr lang="en-US" i="1" dirty="0"/>
            <a:t> an </a:t>
          </a:r>
          <a:r>
            <a:rPr lang="en-US" i="1" dirty="0" err="1"/>
            <a:t>toàn</a:t>
          </a:r>
          <a:r>
            <a:rPr lang="en-US" i="1" dirty="0"/>
            <a:t> </a:t>
          </a:r>
          <a:r>
            <a:rPr lang="en-US" i="1" dirty="0" err="1"/>
            <a:t>phòng</a:t>
          </a:r>
          <a:r>
            <a:rPr lang="en-US" i="1" dirty="0"/>
            <a:t>, </a:t>
          </a:r>
          <a:r>
            <a:rPr lang="en-US" i="1" dirty="0" err="1"/>
            <a:t>chống</a:t>
          </a:r>
          <a:r>
            <a:rPr lang="en-US" i="1" dirty="0"/>
            <a:t> </a:t>
          </a:r>
          <a:r>
            <a:rPr lang="en-US" i="1" dirty="0" err="1"/>
            <a:t>dịch</a:t>
          </a:r>
          <a:r>
            <a:rPr lang="en-US" i="1" dirty="0"/>
            <a:t> </a:t>
          </a:r>
          <a:r>
            <a:rPr lang="en-US" i="1" dirty="0" err="1"/>
            <a:t>COVID</a:t>
          </a:r>
          <a:r>
            <a:rPr lang="en-US" i="1" dirty="0"/>
            <a:t>-19 </a:t>
          </a:r>
          <a:r>
            <a:rPr lang="en-US" i="1" dirty="0" err="1"/>
            <a:t>của</a:t>
          </a:r>
          <a:r>
            <a:rPr lang="en-US" i="1" dirty="0"/>
            <a:t> </a:t>
          </a:r>
          <a:r>
            <a:rPr lang="en-US" i="1" dirty="0" err="1"/>
            <a:t>ngành</a:t>
          </a:r>
          <a:r>
            <a:rPr lang="en-US" i="1" dirty="0"/>
            <a:t> </a:t>
          </a:r>
          <a:r>
            <a:rPr lang="en-US" i="1" dirty="0" err="1"/>
            <a:t>Giáo</a:t>
          </a:r>
          <a:r>
            <a:rPr lang="en-US" i="1" dirty="0"/>
            <a:t> </a:t>
          </a:r>
          <a:r>
            <a:rPr lang="en-US" i="1" dirty="0" err="1"/>
            <a:t>dục</a:t>
          </a:r>
          <a:r>
            <a:rPr lang="en-US" i="1" dirty="0"/>
            <a:t> </a:t>
          </a:r>
          <a:r>
            <a:rPr lang="en-US" i="1" dirty="0" err="1"/>
            <a:t>năm</a:t>
          </a:r>
          <a:r>
            <a:rPr lang="en-US" i="1" dirty="0"/>
            <a:t> </a:t>
          </a:r>
          <a:r>
            <a:rPr lang="en-US" i="1" dirty="0" err="1"/>
            <a:t>học</a:t>
          </a:r>
          <a:r>
            <a:rPr lang="en-US" i="1" dirty="0"/>
            <a:t> 2021- 2022.</a:t>
          </a:r>
          <a:endParaRPr lang="en-US" dirty="0"/>
        </a:p>
      </dgm:t>
    </dgm:pt>
    <dgm:pt modelId="{7469599D-86C0-418B-A513-9A240E133D70}" type="parTrans" cxnId="{F07ECBD2-96B9-432A-A457-06773A8D40B1}">
      <dgm:prSet/>
      <dgm:spPr/>
      <dgm:t>
        <a:bodyPr/>
        <a:lstStyle/>
        <a:p>
          <a:endParaRPr lang="en-US"/>
        </a:p>
      </dgm:t>
    </dgm:pt>
    <dgm:pt modelId="{C8F3D533-7923-457E-8979-8F4BBD9351F8}" type="sibTrans" cxnId="{F07ECBD2-96B9-432A-A457-06773A8D40B1}">
      <dgm:prSet/>
      <dgm:spPr/>
      <dgm:t>
        <a:bodyPr/>
        <a:lstStyle/>
        <a:p>
          <a:endParaRPr lang="en-US"/>
        </a:p>
      </dgm:t>
    </dgm:pt>
    <dgm:pt modelId="{D5353D3E-B8FC-44B1-A367-BE7D3DE12786}">
      <dgm:prSet/>
      <dgm:spPr/>
      <dgm:t>
        <a:bodyPr/>
        <a:lstStyle/>
        <a:p>
          <a:r>
            <a:rPr lang="en-US" i="1" dirty="0"/>
            <a:t>NQ </a:t>
          </a:r>
          <a:r>
            <a:rPr lang="en-US" i="1" dirty="0" err="1"/>
            <a:t>số</a:t>
          </a:r>
          <a:r>
            <a:rPr lang="en-US" i="1" dirty="0"/>
            <a:t> 128/NQ-</a:t>
          </a:r>
          <a:r>
            <a:rPr lang="en-US" i="1" dirty="0" err="1"/>
            <a:t>CP</a:t>
          </a:r>
          <a:r>
            <a:rPr lang="en-US" i="1" dirty="0"/>
            <a:t> 11/10/2021: Ban </a:t>
          </a:r>
          <a:r>
            <a:rPr lang="en-US" i="1" dirty="0" err="1"/>
            <a:t>hành</a:t>
          </a:r>
          <a:r>
            <a:rPr lang="en-US" i="1" dirty="0"/>
            <a:t> </a:t>
          </a:r>
          <a:r>
            <a:rPr lang="en-US" i="1" dirty="0" err="1"/>
            <a:t>quy</a:t>
          </a:r>
          <a:r>
            <a:rPr lang="en-US" i="1" dirty="0"/>
            <a:t> </a:t>
          </a:r>
          <a:r>
            <a:rPr lang="en-US" i="1" dirty="0" err="1"/>
            <a:t>định</a:t>
          </a:r>
          <a:r>
            <a:rPr lang="en-US" i="1" dirty="0"/>
            <a:t> </a:t>
          </a:r>
          <a:r>
            <a:rPr lang="en-US" i="1" dirty="0" err="1"/>
            <a:t>tạm</a:t>
          </a:r>
          <a:r>
            <a:rPr lang="en-US" i="1" dirty="0"/>
            <a:t> </a:t>
          </a:r>
          <a:r>
            <a:rPr lang="en-US" i="1" dirty="0" err="1"/>
            <a:t>thời</a:t>
          </a:r>
          <a:r>
            <a:rPr lang="en-US" i="1" dirty="0"/>
            <a:t> “</a:t>
          </a:r>
          <a:r>
            <a:rPr lang="en-US" i="1" dirty="0" err="1"/>
            <a:t>Thích</a:t>
          </a:r>
          <a:r>
            <a:rPr lang="en-US" i="1" dirty="0"/>
            <a:t> </a:t>
          </a:r>
          <a:r>
            <a:rPr lang="en-US" i="1" dirty="0" err="1"/>
            <a:t>ứng</a:t>
          </a:r>
          <a:r>
            <a:rPr lang="en-US" i="1" dirty="0"/>
            <a:t> an </a:t>
          </a:r>
          <a:r>
            <a:rPr lang="en-US" i="1" dirty="0" err="1"/>
            <a:t>toàn</a:t>
          </a:r>
          <a:r>
            <a:rPr lang="en-US" i="1" dirty="0"/>
            <a:t>, </a:t>
          </a:r>
          <a:r>
            <a:rPr lang="en-US" i="1" dirty="0" err="1"/>
            <a:t>linh</a:t>
          </a:r>
          <a:r>
            <a:rPr lang="en-US" i="1" dirty="0"/>
            <a:t> </a:t>
          </a:r>
          <a:r>
            <a:rPr lang="en-US" i="1" dirty="0" err="1"/>
            <a:t>hoạt</a:t>
          </a:r>
          <a:r>
            <a:rPr lang="en-US" i="1" dirty="0"/>
            <a:t>, </a:t>
          </a:r>
          <a:r>
            <a:rPr lang="en-US" i="1" dirty="0" err="1"/>
            <a:t>kiểm</a:t>
          </a:r>
          <a:r>
            <a:rPr lang="en-US" i="1" dirty="0"/>
            <a:t> </a:t>
          </a:r>
          <a:r>
            <a:rPr lang="en-US" i="1" dirty="0" err="1"/>
            <a:t>soát</a:t>
          </a:r>
          <a:r>
            <a:rPr lang="en-US" i="1" dirty="0"/>
            <a:t> </a:t>
          </a:r>
          <a:r>
            <a:rPr lang="en-US" i="1" dirty="0" err="1"/>
            <a:t>hiệu</a:t>
          </a:r>
          <a:r>
            <a:rPr lang="en-US" i="1" dirty="0"/>
            <a:t> </a:t>
          </a:r>
          <a:r>
            <a:rPr lang="en-US" i="1" dirty="0" err="1"/>
            <a:t>quả</a:t>
          </a:r>
          <a:r>
            <a:rPr lang="en-US" i="1" dirty="0"/>
            <a:t> </a:t>
          </a:r>
          <a:r>
            <a:rPr lang="en-US" i="1" dirty="0" err="1"/>
            <a:t>dịch</a:t>
          </a:r>
          <a:r>
            <a:rPr lang="en-US" i="1" dirty="0"/>
            <a:t> </a:t>
          </a:r>
          <a:r>
            <a:rPr lang="en-US" i="1" dirty="0" err="1"/>
            <a:t>COVID</a:t>
          </a:r>
          <a:r>
            <a:rPr lang="en-US" i="1" dirty="0"/>
            <a:t>-19”</a:t>
          </a:r>
          <a:endParaRPr lang="en-US" dirty="0"/>
        </a:p>
      </dgm:t>
    </dgm:pt>
    <dgm:pt modelId="{2A9648D9-5ED3-41F8-91EC-D296CD02089B}" type="parTrans" cxnId="{86402756-51C2-4BBC-9646-18306EB52888}">
      <dgm:prSet/>
      <dgm:spPr/>
      <dgm:t>
        <a:bodyPr/>
        <a:lstStyle/>
        <a:p>
          <a:endParaRPr lang="en-US"/>
        </a:p>
      </dgm:t>
    </dgm:pt>
    <dgm:pt modelId="{F49430EA-A928-4944-8152-FA93E4C9F058}" type="sibTrans" cxnId="{86402756-51C2-4BBC-9646-18306EB52888}">
      <dgm:prSet/>
      <dgm:spPr/>
      <dgm:t>
        <a:bodyPr/>
        <a:lstStyle/>
        <a:p>
          <a:endParaRPr lang="en-US"/>
        </a:p>
      </dgm:t>
    </dgm:pt>
    <dgm:pt modelId="{9413DE22-4F6C-4347-8232-F3116BCB7D8E}">
      <dgm:prSet/>
      <dgm:spPr/>
      <dgm:t>
        <a:bodyPr/>
        <a:lstStyle/>
        <a:p>
          <a:r>
            <a:rPr lang="en-US" i="1"/>
            <a:t>QĐ số 4800/QĐ-BYT 12/10/2021: Ban hành hướng dẫn tạm thời về chuyên môn y tế thực hiện NQ 128/NQ-CP.</a:t>
          </a:r>
          <a:endParaRPr lang="en-US"/>
        </a:p>
      </dgm:t>
    </dgm:pt>
    <dgm:pt modelId="{C0F272DF-2339-4CE2-B8FC-4764136F6958}" type="parTrans" cxnId="{5A9D12AD-C8C0-4FF5-A11E-01DC0C36F387}">
      <dgm:prSet/>
      <dgm:spPr/>
      <dgm:t>
        <a:bodyPr/>
        <a:lstStyle/>
        <a:p>
          <a:endParaRPr lang="en-US"/>
        </a:p>
      </dgm:t>
    </dgm:pt>
    <dgm:pt modelId="{05FE4046-78A9-4DA0-87D7-DBE474968548}" type="sibTrans" cxnId="{5A9D12AD-C8C0-4FF5-A11E-01DC0C36F387}">
      <dgm:prSet/>
      <dgm:spPr/>
      <dgm:t>
        <a:bodyPr/>
        <a:lstStyle/>
        <a:p>
          <a:endParaRPr lang="en-US"/>
        </a:p>
      </dgm:t>
    </dgm:pt>
    <dgm:pt modelId="{283704CC-1169-4BBE-A421-14C8850F33E5}">
      <dgm:prSet/>
      <dgm:spPr/>
      <dgm:t>
        <a:bodyPr/>
        <a:lstStyle/>
        <a:p>
          <a:r>
            <a:rPr lang="en-US" i="1"/>
            <a:t>CV số 4726/BGDĐT-GDTC 15/10/2021: Tổ chức hoạt động dạy học trực tiếp tại các cơ sở giáo dục.</a:t>
          </a:r>
          <a:endParaRPr lang="en-US"/>
        </a:p>
      </dgm:t>
    </dgm:pt>
    <dgm:pt modelId="{720FF238-2233-4312-B2F9-0E5B3C18EAB6}" type="parTrans" cxnId="{343ADA44-5B5E-4E46-A863-DDA599FF305B}">
      <dgm:prSet/>
      <dgm:spPr/>
      <dgm:t>
        <a:bodyPr/>
        <a:lstStyle/>
        <a:p>
          <a:endParaRPr lang="en-US"/>
        </a:p>
      </dgm:t>
    </dgm:pt>
    <dgm:pt modelId="{35B873DB-0F8E-453F-96E4-FDB6BBD4E6FB}" type="sibTrans" cxnId="{343ADA44-5B5E-4E46-A863-DDA599FF305B}">
      <dgm:prSet/>
      <dgm:spPr/>
      <dgm:t>
        <a:bodyPr/>
        <a:lstStyle/>
        <a:p>
          <a:endParaRPr lang="en-US"/>
        </a:p>
      </dgm:t>
    </dgm:pt>
    <dgm:pt modelId="{614065E1-5FF2-49C9-BB4E-426B5105AA59}" type="pres">
      <dgm:prSet presAssocID="{D75FF8E5-A3EE-4B16-80FF-F461A2FC63F8}" presName="linear" presStyleCnt="0">
        <dgm:presLayoutVars>
          <dgm:animLvl val="lvl"/>
          <dgm:resizeHandles val="exact"/>
        </dgm:presLayoutVars>
      </dgm:prSet>
      <dgm:spPr/>
      <dgm:t>
        <a:bodyPr/>
        <a:lstStyle/>
        <a:p>
          <a:endParaRPr lang="en-US"/>
        </a:p>
      </dgm:t>
    </dgm:pt>
    <dgm:pt modelId="{3024FAC1-E8CC-4814-B0AF-46EFCD14C971}" type="pres">
      <dgm:prSet presAssocID="{234C79DA-8D73-4EE0-AE41-0358DBF128E2}" presName="parentText" presStyleLbl="node1" presStyleIdx="0" presStyleCnt="8">
        <dgm:presLayoutVars>
          <dgm:chMax val="0"/>
          <dgm:bulletEnabled val="1"/>
        </dgm:presLayoutVars>
      </dgm:prSet>
      <dgm:spPr/>
      <dgm:t>
        <a:bodyPr/>
        <a:lstStyle/>
        <a:p>
          <a:endParaRPr lang="en-US"/>
        </a:p>
      </dgm:t>
    </dgm:pt>
    <dgm:pt modelId="{6809A51D-887F-4529-930D-CF3E737B8AB1}" type="pres">
      <dgm:prSet presAssocID="{505A0962-DF38-4B65-814F-A6D663793CEC}" presName="spacer" presStyleCnt="0"/>
      <dgm:spPr/>
    </dgm:pt>
    <dgm:pt modelId="{4BE37789-A394-4955-A7CD-91F19FF8BDC5}" type="pres">
      <dgm:prSet presAssocID="{377601CE-2422-4A69-8D59-F60960EFB5D5}" presName="parentText" presStyleLbl="node1" presStyleIdx="1" presStyleCnt="8">
        <dgm:presLayoutVars>
          <dgm:chMax val="0"/>
          <dgm:bulletEnabled val="1"/>
        </dgm:presLayoutVars>
      </dgm:prSet>
      <dgm:spPr/>
      <dgm:t>
        <a:bodyPr/>
        <a:lstStyle/>
        <a:p>
          <a:endParaRPr lang="en-US"/>
        </a:p>
      </dgm:t>
    </dgm:pt>
    <dgm:pt modelId="{712C84C7-E3BD-4223-B5C3-A6FBAC0EF41D}" type="pres">
      <dgm:prSet presAssocID="{07E0099C-C4E3-4960-A90E-75ADFEF1606F}" presName="spacer" presStyleCnt="0"/>
      <dgm:spPr/>
    </dgm:pt>
    <dgm:pt modelId="{9C43A190-C0A9-4CB9-83A7-C9ADB263AF2D}" type="pres">
      <dgm:prSet presAssocID="{243D4EBB-D844-4BF4-A269-51BF293E31B3}" presName="parentText" presStyleLbl="node1" presStyleIdx="2" presStyleCnt="8">
        <dgm:presLayoutVars>
          <dgm:chMax val="0"/>
          <dgm:bulletEnabled val="1"/>
        </dgm:presLayoutVars>
      </dgm:prSet>
      <dgm:spPr/>
      <dgm:t>
        <a:bodyPr/>
        <a:lstStyle/>
        <a:p>
          <a:endParaRPr lang="en-US"/>
        </a:p>
      </dgm:t>
    </dgm:pt>
    <dgm:pt modelId="{3C6F3ED7-3FDB-4EDB-B517-55E0F8776ED3}" type="pres">
      <dgm:prSet presAssocID="{F8441F70-E824-4DF2-A0EC-0C4B5345EF10}" presName="spacer" presStyleCnt="0"/>
      <dgm:spPr/>
    </dgm:pt>
    <dgm:pt modelId="{64986F98-400C-4BC8-801F-48AB7E786A91}" type="pres">
      <dgm:prSet presAssocID="{CCFF95B5-7931-4E81-A494-91C9DE151891}" presName="parentText" presStyleLbl="node1" presStyleIdx="3" presStyleCnt="8">
        <dgm:presLayoutVars>
          <dgm:chMax val="0"/>
          <dgm:bulletEnabled val="1"/>
        </dgm:presLayoutVars>
      </dgm:prSet>
      <dgm:spPr/>
      <dgm:t>
        <a:bodyPr/>
        <a:lstStyle/>
        <a:p>
          <a:endParaRPr lang="en-US"/>
        </a:p>
      </dgm:t>
    </dgm:pt>
    <dgm:pt modelId="{4C343694-BBA5-4ED2-A41F-FF796765FC95}" type="pres">
      <dgm:prSet presAssocID="{C0329212-6DCD-4F99-A0DA-BDDEADC1C289}" presName="spacer" presStyleCnt="0"/>
      <dgm:spPr/>
    </dgm:pt>
    <dgm:pt modelId="{A7B00905-CB2B-42F8-976E-34C42ED67B14}" type="pres">
      <dgm:prSet presAssocID="{2D34A254-4E7B-44D4-B830-A3565DFEFBB7}" presName="parentText" presStyleLbl="node1" presStyleIdx="4" presStyleCnt="8">
        <dgm:presLayoutVars>
          <dgm:chMax val="0"/>
          <dgm:bulletEnabled val="1"/>
        </dgm:presLayoutVars>
      </dgm:prSet>
      <dgm:spPr/>
      <dgm:t>
        <a:bodyPr/>
        <a:lstStyle/>
        <a:p>
          <a:endParaRPr lang="en-US"/>
        </a:p>
      </dgm:t>
    </dgm:pt>
    <dgm:pt modelId="{50E696CF-89AD-44C0-A19D-4CD91199E320}" type="pres">
      <dgm:prSet presAssocID="{C8F3D533-7923-457E-8979-8F4BBD9351F8}" presName="spacer" presStyleCnt="0"/>
      <dgm:spPr/>
    </dgm:pt>
    <dgm:pt modelId="{F7C54364-C115-47D3-9710-37B4FF628936}" type="pres">
      <dgm:prSet presAssocID="{D5353D3E-B8FC-44B1-A367-BE7D3DE12786}" presName="parentText" presStyleLbl="node1" presStyleIdx="5" presStyleCnt="8">
        <dgm:presLayoutVars>
          <dgm:chMax val="0"/>
          <dgm:bulletEnabled val="1"/>
        </dgm:presLayoutVars>
      </dgm:prSet>
      <dgm:spPr/>
      <dgm:t>
        <a:bodyPr/>
        <a:lstStyle/>
        <a:p>
          <a:endParaRPr lang="en-US"/>
        </a:p>
      </dgm:t>
    </dgm:pt>
    <dgm:pt modelId="{2ADC266D-8701-4347-BAE1-6B2B3213CBCB}" type="pres">
      <dgm:prSet presAssocID="{F49430EA-A928-4944-8152-FA93E4C9F058}" presName="spacer" presStyleCnt="0"/>
      <dgm:spPr/>
    </dgm:pt>
    <dgm:pt modelId="{362A08A0-43F6-4DB8-9405-945C238FB07A}" type="pres">
      <dgm:prSet presAssocID="{9413DE22-4F6C-4347-8232-F3116BCB7D8E}" presName="parentText" presStyleLbl="node1" presStyleIdx="6" presStyleCnt="8">
        <dgm:presLayoutVars>
          <dgm:chMax val="0"/>
          <dgm:bulletEnabled val="1"/>
        </dgm:presLayoutVars>
      </dgm:prSet>
      <dgm:spPr/>
      <dgm:t>
        <a:bodyPr/>
        <a:lstStyle/>
        <a:p>
          <a:endParaRPr lang="en-US"/>
        </a:p>
      </dgm:t>
    </dgm:pt>
    <dgm:pt modelId="{4DB84B77-9465-453A-B84A-5B62E1D58153}" type="pres">
      <dgm:prSet presAssocID="{05FE4046-78A9-4DA0-87D7-DBE474968548}" presName="spacer" presStyleCnt="0"/>
      <dgm:spPr/>
    </dgm:pt>
    <dgm:pt modelId="{9C6004D0-A1DA-4D72-B8FE-BE7C05C04BF7}" type="pres">
      <dgm:prSet presAssocID="{283704CC-1169-4BBE-A421-14C8850F33E5}" presName="parentText" presStyleLbl="node1" presStyleIdx="7" presStyleCnt="8">
        <dgm:presLayoutVars>
          <dgm:chMax val="0"/>
          <dgm:bulletEnabled val="1"/>
        </dgm:presLayoutVars>
      </dgm:prSet>
      <dgm:spPr/>
      <dgm:t>
        <a:bodyPr/>
        <a:lstStyle/>
        <a:p>
          <a:endParaRPr lang="en-US"/>
        </a:p>
      </dgm:t>
    </dgm:pt>
  </dgm:ptLst>
  <dgm:cxnLst>
    <dgm:cxn modelId="{5A9D12AD-C8C0-4FF5-A11E-01DC0C36F387}" srcId="{D75FF8E5-A3EE-4B16-80FF-F461A2FC63F8}" destId="{9413DE22-4F6C-4347-8232-F3116BCB7D8E}" srcOrd="6" destOrd="0" parTransId="{C0F272DF-2339-4CE2-B8FC-4764136F6958}" sibTransId="{05FE4046-78A9-4DA0-87D7-DBE474968548}"/>
    <dgm:cxn modelId="{343ADA44-5B5E-4E46-A863-DDA599FF305B}" srcId="{D75FF8E5-A3EE-4B16-80FF-F461A2FC63F8}" destId="{283704CC-1169-4BBE-A421-14C8850F33E5}" srcOrd="7" destOrd="0" parTransId="{720FF238-2233-4312-B2F9-0E5B3C18EAB6}" sibTransId="{35B873DB-0F8E-453F-96E4-FDB6BBD4E6FB}"/>
    <dgm:cxn modelId="{587512ED-0BD2-4505-9804-69AE071DB071}" srcId="{D75FF8E5-A3EE-4B16-80FF-F461A2FC63F8}" destId="{377601CE-2422-4A69-8D59-F60960EFB5D5}" srcOrd="1" destOrd="0" parTransId="{442D5956-817C-4F73-B7FD-CBE9F4DD50D9}" sibTransId="{07E0099C-C4E3-4960-A90E-75ADFEF1606F}"/>
    <dgm:cxn modelId="{86402756-51C2-4BBC-9646-18306EB52888}" srcId="{D75FF8E5-A3EE-4B16-80FF-F461A2FC63F8}" destId="{D5353D3E-B8FC-44B1-A367-BE7D3DE12786}" srcOrd="5" destOrd="0" parTransId="{2A9648D9-5ED3-41F8-91EC-D296CD02089B}" sibTransId="{F49430EA-A928-4944-8152-FA93E4C9F058}"/>
    <dgm:cxn modelId="{595FE71F-6256-4BE6-A00F-B81F026180D6}" srcId="{D75FF8E5-A3EE-4B16-80FF-F461A2FC63F8}" destId="{243D4EBB-D844-4BF4-A269-51BF293E31B3}" srcOrd="2" destOrd="0" parTransId="{AA9E69DD-DE12-4EB8-B3D0-8422EF11CC7D}" sibTransId="{F8441F70-E824-4DF2-A0EC-0C4B5345EF10}"/>
    <dgm:cxn modelId="{E0E7B220-43BB-4EEA-B39D-4BA8435E645A}" type="presOf" srcId="{283704CC-1169-4BBE-A421-14C8850F33E5}" destId="{9C6004D0-A1DA-4D72-B8FE-BE7C05C04BF7}" srcOrd="0" destOrd="0" presId="urn:microsoft.com/office/officeart/2005/8/layout/vList2"/>
    <dgm:cxn modelId="{16B5FB8C-B4AE-4396-AF47-9E3DE9A44D44}" type="presOf" srcId="{9413DE22-4F6C-4347-8232-F3116BCB7D8E}" destId="{362A08A0-43F6-4DB8-9405-945C238FB07A}" srcOrd="0" destOrd="0" presId="urn:microsoft.com/office/officeart/2005/8/layout/vList2"/>
    <dgm:cxn modelId="{A91A7522-57D4-448A-B936-48903EC2AC44}" type="presOf" srcId="{D75FF8E5-A3EE-4B16-80FF-F461A2FC63F8}" destId="{614065E1-5FF2-49C9-BB4E-426B5105AA59}" srcOrd="0" destOrd="0" presId="urn:microsoft.com/office/officeart/2005/8/layout/vList2"/>
    <dgm:cxn modelId="{F285AF8A-ED6A-4639-8A84-BD1D53DCD9C3}" type="presOf" srcId="{D5353D3E-B8FC-44B1-A367-BE7D3DE12786}" destId="{F7C54364-C115-47D3-9710-37B4FF628936}" srcOrd="0" destOrd="0" presId="urn:microsoft.com/office/officeart/2005/8/layout/vList2"/>
    <dgm:cxn modelId="{7ED9D545-DA35-4E6F-8140-C0E71779F3C8}" type="presOf" srcId="{234C79DA-8D73-4EE0-AE41-0358DBF128E2}" destId="{3024FAC1-E8CC-4814-B0AF-46EFCD14C971}" srcOrd="0" destOrd="0" presId="urn:microsoft.com/office/officeart/2005/8/layout/vList2"/>
    <dgm:cxn modelId="{FD98F6A4-B7DF-429F-AF15-2CE2562A4B1E}" type="presOf" srcId="{CCFF95B5-7931-4E81-A494-91C9DE151891}" destId="{64986F98-400C-4BC8-801F-48AB7E786A91}" srcOrd="0" destOrd="0" presId="urn:microsoft.com/office/officeart/2005/8/layout/vList2"/>
    <dgm:cxn modelId="{6934B442-EC1A-4690-9A68-8B03A59D0C45}" srcId="{D75FF8E5-A3EE-4B16-80FF-F461A2FC63F8}" destId="{234C79DA-8D73-4EE0-AE41-0358DBF128E2}" srcOrd="0" destOrd="0" parTransId="{B13B86D8-4407-4999-8109-CFE8BB034BFD}" sibTransId="{505A0962-DF38-4B65-814F-A6D663793CEC}"/>
    <dgm:cxn modelId="{F07ECBD2-96B9-432A-A457-06773A8D40B1}" srcId="{D75FF8E5-A3EE-4B16-80FF-F461A2FC63F8}" destId="{2D34A254-4E7B-44D4-B830-A3565DFEFBB7}" srcOrd="4" destOrd="0" parTransId="{7469599D-86C0-418B-A513-9A240E133D70}" sibTransId="{C8F3D533-7923-457E-8979-8F4BBD9351F8}"/>
    <dgm:cxn modelId="{44730A86-0B39-47BA-8B80-A8B83BFDB363}" type="presOf" srcId="{2D34A254-4E7B-44D4-B830-A3565DFEFBB7}" destId="{A7B00905-CB2B-42F8-976E-34C42ED67B14}" srcOrd="0" destOrd="0" presId="urn:microsoft.com/office/officeart/2005/8/layout/vList2"/>
    <dgm:cxn modelId="{2F951068-EE09-479F-B78A-AAF59A2EE8AA}" type="presOf" srcId="{243D4EBB-D844-4BF4-A269-51BF293E31B3}" destId="{9C43A190-C0A9-4CB9-83A7-C9ADB263AF2D}" srcOrd="0" destOrd="0" presId="urn:microsoft.com/office/officeart/2005/8/layout/vList2"/>
    <dgm:cxn modelId="{2406BAF1-5B1C-45A6-8D4E-C170655EF60A}" type="presOf" srcId="{377601CE-2422-4A69-8D59-F60960EFB5D5}" destId="{4BE37789-A394-4955-A7CD-91F19FF8BDC5}" srcOrd="0" destOrd="0" presId="urn:microsoft.com/office/officeart/2005/8/layout/vList2"/>
    <dgm:cxn modelId="{C911788E-4B8E-4E16-988F-BB662E950E8F}" srcId="{D75FF8E5-A3EE-4B16-80FF-F461A2FC63F8}" destId="{CCFF95B5-7931-4E81-A494-91C9DE151891}" srcOrd="3" destOrd="0" parTransId="{F3B47AFF-CDEA-4566-8AC8-D4DE22889FE2}" sibTransId="{C0329212-6DCD-4F99-A0DA-BDDEADC1C289}"/>
    <dgm:cxn modelId="{BF6C40BF-D885-4C45-A6F0-BBF34DF69C88}" type="presParOf" srcId="{614065E1-5FF2-49C9-BB4E-426B5105AA59}" destId="{3024FAC1-E8CC-4814-B0AF-46EFCD14C971}" srcOrd="0" destOrd="0" presId="urn:microsoft.com/office/officeart/2005/8/layout/vList2"/>
    <dgm:cxn modelId="{C867E2C4-B007-4782-ABF7-3D94040A1E74}" type="presParOf" srcId="{614065E1-5FF2-49C9-BB4E-426B5105AA59}" destId="{6809A51D-887F-4529-930D-CF3E737B8AB1}" srcOrd="1" destOrd="0" presId="urn:microsoft.com/office/officeart/2005/8/layout/vList2"/>
    <dgm:cxn modelId="{F7325D07-3A20-4E99-BDBE-665092365C91}" type="presParOf" srcId="{614065E1-5FF2-49C9-BB4E-426B5105AA59}" destId="{4BE37789-A394-4955-A7CD-91F19FF8BDC5}" srcOrd="2" destOrd="0" presId="urn:microsoft.com/office/officeart/2005/8/layout/vList2"/>
    <dgm:cxn modelId="{34C2CFEE-0A36-492D-BA2A-0D092038465C}" type="presParOf" srcId="{614065E1-5FF2-49C9-BB4E-426B5105AA59}" destId="{712C84C7-E3BD-4223-B5C3-A6FBAC0EF41D}" srcOrd="3" destOrd="0" presId="urn:microsoft.com/office/officeart/2005/8/layout/vList2"/>
    <dgm:cxn modelId="{9E415FAF-D11A-413F-B278-A085D430AD91}" type="presParOf" srcId="{614065E1-5FF2-49C9-BB4E-426B5105AA59}" destId="{9C43A190-C0A9-4CB9-83A7-C9ADB263AF2D}" srcOrd="4" destOrd="0" presId="urn:microsoft.com/office/officeart/2005/8/layout/vList2"/>
    <dgm:cxn modelId="{BD016F18-8B78-4022-B02F-1D7FDF1774F3}" type="presParOf" srcId="{614065E1-5FF2-49C9-BB4E-426B5105AA59}" destId="{3C6F3ED7-3FDB-4EDB-B517-55E0F8776ED3}" srcOrd="5" destOrd="0" presId="urn:microsoft.com/office/officeart/2005/8/layout/vList2"/>
    <dgm:cxn modelId="{F6BDB811-ABFD-4455-B700-5AA0F7C534B2}" type="presParOf" srcId="{614065E1-5FF2-49C9-BB4E-426B5105AA59}" destId="{64986F98-400C-4BC8-801F-48AB7E786A91}" srcOrd="6" destOrd="0" presId="urn:microsoft.com/office/officeart/2005/8/layout/vList2"/>
    <dgm:cxn modelId="{B29F6AAC-F1DC-4C93-8E09-BAD167778A23}" type="presParOf" srcId="{614065E1-5FF2-49C9-BB4E-426B5105AA59}" destId="{4C343694-BBA5-4ED2-A41F-FF796765FC95}" srcOrd="7" destOrd="0" presId="urn:microsoft.com/office/officeart/2005/8/layout/vList2"/>
    <dgm:cxn modelId="{3D322E7B-7DF5-4AA1-93A7-A44F5938B34A}" type="presParOf" srcId="{614065E1-5FF2-49C9-BB4E-426B5105AA59}" destId="{A7B00905-CB2B-42F8-976E-34C42ED67B14}" srcOrd="8" destOrd="0" presId="urn:microsoft.com/office/officeart/2005/8/layout/vList2"/>
    <dgm:cxn modelId="{31E65D6A-0708-4710-9A67-78C9D0E543FB}" type="presParOf" srcId="{614065E1-5FF2-49C9-BB4E-426B5105AA59}" destId="{50E696CF-89AD-44C0-A19D-4CD91199E320}" srcOrd="9" destOrd="0" presId="urn:microsoft.com/office/officeart/2005/8/layout/vList2"/>
    <dgm:cxn modelId="{82838C4B-C213-4C6F-AEB9-D0EDC72B5EB1}" type="presParOf" srcId="{614065E1-5FF2-49C9-BB4E-426B5105AA59}" destId="{F7C54364-C115-47D3-9710-37B4FF628936}" srcOrd="10" destOrd="0" presId="urn:microsoft.com/office/officeart/2005/8/layout/vList2"/>
    <dgm:cxn modelId="{C007E0AD-853D-48A2-BD63-8692638BC870}" type="presParOf" srcId="{614065E1-5FF2-49C9-BB4E-426B5105AA59}" destId="{2ADC266D-8701-4347-BAE1-6B2B3213CBCB}" srcOrd="11" destOrd="0" presId="urn:microsoft.com/office/officeart/2005/8/layout/vList2"/>
    <dgm:cxn modelId="{C536C543-1D0D-42D3-9CEE-907B802B9243}" type="presParOf" srcId="{614065E1-5FF2-49C9-BB4E-426B5105AA59}" destId="{362A08A0-43F6-4DB8-9405-945C238FB07A}" srcOrd="12" destOrd="0" presId="urn:microsoft.com/office/officeart/2005/8/layout/vList2"/>
    <dgm:cxn modelId="{4366FBBD-F22F-4F77-8A69-4A6128263BE1}" type="presParOf" srcId="{614065E1-5FF2-49C9-BB4E-426B5105AA59}" destId="{4DB84B77-9465-453A-B84A-5B62E1D58153}" srcOrd="13" destOrd="0" presId="urn:microsoft.com/office/officeart/2005/8/layout/vList2"/>
    <dgm:cxn modelId="{5087A04F-1B71-469E-B914-BCD3D49763C5}" type="presParOf" srcId="{614065E1-5FF2-49C9-BB4E-426B5105AA59}" destId="{9C6004D0-A1DA-4D72-B8FE-BE7C05C04B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979E1C-35CD-461A-ABB2-3B1D8AFB581F}"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E4C682C8-3D43-478F-885D-0B99E29559FA}">
      <dgm:prSet custT="1"/>
      <dgm:spPr/>
      <dgm:t>
        <a:bodyPr/>
        <a:lstStyle/>
        <a:p>
          <a:pPr algn="ctr"/>
          <a:r>
            <a:rPr lang="en-US" sz="2400" b="1" i="0" dirty="0">
              <a:solidFill>
                <a:srgbClr val="66FF66"/>
              </a:solidFill>
              <a:latin typeface="Times New Roman" pitchFamily="18" charset="0"/>
              <a:cs typeface="Times New Roman" pitchFamily="18" charset="0"/>
            </a:rPr>
            <a:t>1. </a:t>
          </a:r>
          <a:r>
            <a:rPr lang="vi-VN" sz="2400" b="1" i="0" noProof="0" dirty="0" smtClean="0">
              <a:solidFill>
                <a:srgbClr val="66FF66"/>
              </a:solidFill>
              <a:latin typeface="Times New Roman" pitchFamily="18" charset="0"/>
              <a:cs typeface="Times New Roman" pitchFamily="18" charset="0"/>
            </a:rPr>
            <a:t>Trường MN An Vĩnh đảm bảo</a:t>
          </a:r>
          <a:r>
            <a:rPr lang="en-US" sz="2400" b="1" i="0" dirty="0" smtClean="0">
              <a:solidFill>
                <a:srgbClr val="66FF66"/>
              </a:solidFill>
              <a:latin typeface="Times New Roman" pitchFamily="18" charset="0"/>
              <a:cs typeface="Times New Roman" pitchFamily="18" charset="0"/>
            </a:rPr>
            <a:t>:</a:t>
          </a:r>
          <a:endParaRPr lang="vi-VN" sz="2400" i="0" noProof="0" dirty="0">
            <a:solidFill>
              <a:srgbClr val="66FF66"/>
            </a:solidFill>
            <a:latin typeface="Times New Roman" pitchFamily="18" charset="0"/>
            <a:cs typeface="Times New Roman" pitchFamily="18" charset="0"/>
          </a:endParaRPr>
        </a:p>
      </dgm:t>
    </dgm:pt>
    <dgm:pt modelId="{26BA6D7F-512A-48BC-9F14-2F39D692AE3E}" type="parTrans" cxnId="{79344865-1451-4DC6-95E4-EDC8FA56F284}">
      <dgm:prSet/>
      <dgm:spPr/>
      <dgm:t>
        <a:bodyPr/>
        <a:lstStyle/>
        <a:p>
          <a:endParaRPr lang="en-US"/>
        </a:p>
      </dgm:t>
    </dgm:pt>
    <dgm:pt modelId="{E25F39FC-84AA-48EF-B5AE-B1C356E5EABB}" type="sibTrans" cxnId="{79344865-1451-4DC6-95E4-EDC8FA56F284}">
      <dgm:prSet/>
      <dgm:spPr/>
      <dgm:t>
        <a:bodyPr/>
        <a:lstStyle/>
        <a:p>
          <a:endParaRPr lang="en-US"/>
        </a:p>
      </dgm:t>
    </dgm:pt>
    <dgm:pt modelId="{2B1E8C56-CE6E-4E07-AA64-580EFB291A1E}">
      <dgm:prSet custT="1"/>
      <dgm:spPr/>
      <dgm:t>
        <a:bodyPr/>
        <a:lstStyle/>
        <a:p>
          <a:pPr algn="l">
            <a:buFont typeface="Wingdings" panose="05000000000000000000" pitchFamily="2" charset="2"/>
            <a:buNone/>
          </a:pPr>
          <a:endParaRPr lang="en-US" sz="1400" dirty="0"/>
        </a:p>
      </dgm:t>
    </dgm:pt>
    <dgm:pt modelId="{7DAF2073-3924-4973-9A2F-D077EDEFE9C4}" type="parTrans" cxnId="{91256983-5A74-46AD-9FFE-28FC68355460}">
      <dgm:prSet/>
      <dgm:spPr/>
      <dgm:t>
        <a:bodyPr/>
        <a:lstStyle/>
        <a:p>
          <a:endParaRPr lang="en-US"/>
        </a:p>
      </dgm:t>
    </dgm:pt>
    <dgm:pt modelId="{589C7E1A-7EDF-4752-9303-F170FE4AD4F4}" type="sibTrans" cxnId="{91256983-5A74-46AD-9FFE-28FC68355460}">
      <dgm:prSet/>
      <dgm:spPr/>
      <dgm:t>
        <a:bodyPr/>
        <a:lstStyle/>
        <a:p>
          <a:endParaRPr lang="en-US"/>
        </a:p>
      </dgm:t>
    </dgm:pt>
    <dgm:pt modelId="{D16A33F5-8DE3-4D90-8966-B7B931625ACD}">
      <dgm:prSet custT="1"/>
      <dgm:spPr/>
      <dgm:t>
        <a:bodyPr/>
        <a:lstStyle/>
        <a:p>
          <a:pPr algn="just">
            <a:buNone/>
          </a:pPr>
          <a:r>
            <a:rPr lang="vi-VN" sz="1800" noProof="0" dirty="0" smtClean="0">
              <a:latin typeface="Times New Roman" pitchFamily="18" charset="0"/>
              <a:cs typeface="Times New Roman" pitchFamily="18" charset="0"/>
            </a:rPr>
            <a:t>Xây dựng kế hoạch giáo dục, kịch bản, giải pháp sẵn sàng ứng phó với các tình huống dịch bệnh xảy ra trong nhà trường phù hợp với điều kiện thực tiễn dịch bệnh tại địa phương.</a:t>
          </a:r>
          <a:r>
            <a:rPr lang="en-US" sz="1800" noProof="0" dirty="0" smtClean="0">
              <a:latin typeface="Times New Roman" pitchFamily="18" charset="0"/>
              <a:cs typeface="Times New Roman" pitchFamily="18" charset="0"/>
            </a:rPr>
            <a:t> </a:t>
          </a:r>
          <a:r>
            <a:rPr lang="vi-VN" sz="1800" noProof="0" dirty="0" smtClean="0">
              <a:latin typeface="Times New Roman" pitchFamily="18" charset="0"/>
              <a:cs typeface="Times New Roman" pitchFamily="18" charset="0"/>
            </a:rPr>
            <a:t>Đảm bảo cơ sở vật chất, trang thiết bị vệ sinh môi trường, an toàn thực phẩm, y tế tại trường học</a:t>
          </a:r>
          <a:r>
            <a:rPr lang="en-US" sz="1800" noProof="0" dirty="0" smtClean="0">
              <a:latin typeface="Times New Roman" pitchFamily="18" charset="0"/>
              <a:cs typeface="Times New Roman" pitchFamily="18" charset="0"/>
            </a:rPr>
            <a:t>.</a:t>
          </a:r>
          <a:endParaRPr lang="vi-VN" sz="1800" noProof="0" dirty="0">
            <a:latin typeface="Times New Roman" pitchFamily="18" charset="0"/>
            <a:cs typeface="Times New Roman" pitchFamily="18" charset="0"/>
          </a:endParaRPr>
        </a:p>
      </dgm:t>
    </dgm:pt>
    <dgm:pt modelId="{C526DC4F-198C-429E-AB26-3094A3715D93}" type="parTrans" cxnId="{B0616B36-CE73-4AAF-BA1A-458833E670A5}">
      <dgm:prSet/>
      <dgm:spPr/>
      <dgm:t>
        <a:bodyPr/>
        <a:lstStyle/>
        <a:p>
          <a:endParaRPr lang="en-US"/>
        </a:p>
      </dgm:t>
    </dgm:pt>
    <dgm:pt modelId="{49427E82-D475-405A-8FB9-925F2E1E2C4F}" type="sibTrans" cxnId="{B0616B36-CE73-4AAF-BA1A-458833E670A5}">
      <dgm:prSet/>
      <dgm:spPr/>
      <dgm:t>
        <a:bodyPr/>
        <a:lstStyle/>
        <a:p>
          <a:endParaRPr lang="en-US"/>
        </a:p>
      </dgm:t>
    </dgm:pt>
    <dgm:pt modelId="{9F660CA7-9C14-48C6-BB44-71F8171E83F5}">
      <dgm:prSet custT="1"/>
      <dgm:spPr/>
      <dgm:t>
        <a:bodyPr/>
        <a:lstStyle/>
        <a:p>
          <a:pPr algn="just">
            <a:buNone/>
          </a:pPr>
          <a:r>
            <a:rPr lang="vi-VN" sz="1800" noProof="0" dirty="0" smtClean="0">
              <a:latin typeface="Times New Roman" pitchFamily="18" charset="0"/>
              <a:cs typeface="Times New Roman" pitchFamily="18" charset="0"/>
            </a:rPr>
            <a:t>Tổ chức tuyên truyền, hướng dẫn các biện pháp phòng, chống dịch COVID-19, công tác y tế trường học cho học sinh, cha mẹ học sinh, cán bộ quản lý, nhà giáo, nhân viên thông qua sổ liên lạc điện tử, </a:t>
          </a:r>
          <a:r>
            <a:rPr lang="en-US" sz="1800" noProof="0" dirty="0" err="1" smtClean="0">
              <a:latin typeface="Times New Roman" pitchFamily="18" charset="0"/>
              <a:cs typeface="Times New Roman" pitchFamily="18" charset="0"/>
            </a:rPr>
            <a:t>Zalo</a:t>
          </a:r>
          <a:r>
            <a:rPr lang="en-US" sz="1800" noProof="0" dirty="0" smtClean="0">
              <a:latin typeface="Times New Roman" pitchFamily="18" charset="0"/>
              <a:cs typeface="Times New Roman" pitchFamily="18" charset="0"/>
            </a:rPr>
            <a:t> </a:t>
          </a:r>
          <a:r>
            <a:rPr lang="en-US" sz="1800" noProof="0" dirty="0" err="1" smtClean="0">
              <a:latin typeface="Times New Roman" pitchFamily="18" charset="0"/>
              <a:cs typeface="Times New Roman" pitchFamily="18" charset="0"/>
            </a:rPr>
            <a:t>trường</a:t>
          </a:r>
          <a:r>
            <a:rPr lang="en-US" sz="1800" noProof="0" dirty="0" smtClean="0">
              <a:latin typeface="Times New Roman" pitchFamily="18" charset="0"/>
              <a:cs typeface="Times New Roman" pitchFamily="18" charset="0"/>
            </a:rPr>
            <a:t>, </a:t>
          </a:r>
          <a:r>
            <a:rPr lang="en-US" sz="1800" noProof="0" dirty="0" err="1" smtClean="0">
              <a:latin typeface="Times New Roman" pitchFamily="18" charset="0"/>
              <a:cs typeface="Times New Roman" pitchFamily="18" charset="0"/>
            </a:rPr>
            <a:t>lớp</a:t>
          </a:r>
          <a:r>
            <a:rPr lang="en-US" sz="1800" noProof="0" dirty="0" smtClean="0">
              <a:latin typeface="Times New Roman" pitchFamily="18" charset="0"/>
              <a:cs typeface="Times New Roman" pitchFamily="18" charset="0"/>
            </a:rPr>
            <a:t> </a:t>
          </a:r>
          <a:r>
            <a:rPr lang="vi-VN" sz="1800" noProof="0" dirty="0" smtClean="0">
              <a:latin typeface="Times New Roman" pitchFamily="18" charset="0"/>
              <a:cs typeface="Times New Roman" pitchFamily="18" charset="0"/>
            </a:rPr>
            <a:t>hệ thống sổ tay phòng, chống COVID-19, tài liệu hướng dẫn công tác y tế trường học hoặc hệ thống thông tin sẵn có của nhà trường.</a:t>
          </a:r>
          <a:endParaRPr lang="vi-VN" sz="1800" noProof="0" dirty="0">
            <a:latin typeface="Times New Roman" pitchFamily="18" charset="0"/>
            <a:cs typeface="Times New Roman" pitchFamily="18" charset="0"/>
          </a:endParaRPr>
        </a:p>
      </dgm:t>
    </dgm:pt>
    <dgm:pt modelId="{FF3A2013-B108-4E5E-8778-65864FE54A16}" type="parTrans" cxnId="{AFE1FB83-D688-4722-83B7-8AED8D88A8AD}">
      <dgm:prSet/>
      <dgm:spPr/>
      <dgm:t>
        <a:bodyPr/>
        <a:lstStyle/>
        <a:p>
          <a:endParaRPr lang="en-US"/>
        </a:p>
      </dgm:t>
    </dgm:pt>
    <dgm:pt modelId="{DF5337B7-E8FA-4150-84F0-EDD296B2039F}" type="sibTrans" cxnId="{AFE1FB83-D688-4722-83B7-8AED8D88A8AD}">
      <dgm:prSet/>
      <dgm:spPr/>
      <dgm:t>
        <a:bodyPr/>
        <a:lstStyle/>
        <a:p>
          <a:endParaRPr lang="en-US"/>
        </a:p>
      </dgm:t>
    </dgm:pt>
    <dgm:pt modelId="{62356FB2-F633-4FD5-84B1-A4BA58E91AD7}">
      <dgm:prSet custT="1"/>
      <dgm:spPr/>
      <dgm:t>
        <a:bodyPr/>
        <a:lstStyle/>
        <a:p>
          <a:pPr algn="just">
            <a:buNone/>
          </a:pPr>
          <a:r>
            <a:rPr lang="vi-VN" sz="1800" noProof="0" dirty="0" smtClean="0">
              <a:latin typeface="Times New Roman" pitchFamily="18" charset="0"/>
              <a:cs typeface="Times New Roman" pitchFamily="18" charset="0"/>
            </a:rPr>
            <a:t>Yêu cầu học sinh, cán bộ quản lý, nhà giáo, nhân viên thực hiện theo dõi sức khoẻ tại nhà và đeo khẩu trang trên đường đến trường.</a:t>
          </a:r>
          <a:endParaRPr lang="vi-VN" sz="1800" noProof="0" dirty="0">
            <a:latin typeface="Times New Roman" pitchFamily="18" charset="0"/>
            <a:cs typeface="Times New Roman" pitchFamily="18" charset="0"/>
          </a:endParaRPr>
        </a:p>
      </dgm:t>
    </dgm:pt>
    <dgm:pt modelId="{5B4AD393-A82F-4206-94C8-D5122E66A149}" type="parTrans" cxnId="{28A57B7A-DB70-4B71-A685-24893C57A826}">
      <dgm:prSet/>
      <dgm:spPr/>
      <dgm:t>
        <a:bodyPr/>
        <a:lstStyle/>
        <a:p>
          <a:endParaRPr lang="en-US"/>
        </a:p>
      </dgm:t>
    </dgm:pt>
    <dgm:pt modelId="{7D3DE814-8702-4D38-A19E-E459E0BD4CCF}" type="sibTrans" cxnId="{28A57B7A-DB70-4B71-A685-24893C57A826}">
      <dgm:prSet/>
      <dgm:spPr/>
      <dgm:t>
        <a:bodyPr/>
        <a:lstStyle/>
        <a:p>
          <a:endParaRPr lang="en-US"/>
        </a:p>
      </dgm:t>
    </dgm:pt>
    <dgm:pt modelId="{77AAEE58-C431-4F34-B22A-6D9FBE60510B}">
      <dgm:prSet custT="1"/>
      <dgm:spPr/>
      <dgm:t>
        <a:bodyPr/>
        <a:lstStyle/>
        <a:p>
          <a:pPr algn="just">
            <a:buNone/>
          </a:pPr>
          <a:r>
            <a:rPr lang="vi-VN" sz="1800" noProof="0" dirty="0" smtClean="0">
              <a:latin typeface="Times New Roman" pitchFamily="18" charset="0"/>
              <a:cs typeface="Times New Roman" pitchFamily="18" charset="0"/>
            </a:rPr>
            <a:t>Thực hiện vệ sinh, khử trùng trường, lớp, đồ dùng học tập theo đúng hướng dẫn của ngành Y tế.</a:t>
          </a:r>
          <a:endParaRPr lang="vi-VN" sz="1800" noProof="0" dirty="0">
            <a:latin typeface="Times New Roman" pitchFamily="18" charset="0"/>
            <a:cs typeface="Times New Roman" pitchFamily="18" charset="0"/>
          </a:endParaRPr>
        </a:p>
      </dgm:t>
    </dgm:pt>
    <dgm:pt modelId="{73202AAE-0737-434E-AFCD-313AC5B8DD96}" type="parTrans" cxnId="{F1BF14E7-0BA1-4F07-832C-1EC3DC247230}">
      <dgm:prSet/>
      <dgm:spPr/>
      <dgm:t>
        <a:bodyPr/>
        <a:lstStyle/>
        <a:p>
          <a:endParaRPr lang="en-US"/>
        </a:p>
      </dgm:t>
    </dgm:pt>
    <dgm:pt modelId="{277A9678-BCC5-4A4B-BCEF-4A4943A18015}" type="sibTrans" cxnId="{F1BF14E7-0BA1-4F07-832C-1EC3DC247230}">
      <dgm:prSet/>
      <dgm:spPr/>
      <dgm:t>
        <a:bodyPr/>
        <a:lstStyle/>
        <a:p>
          <a:endParaRPr lang="en-US"/>
        </a:p>
      </dgm:t>
    </dgm:pt>
    <dgm:pt modelId="{748AE4FE-124B-4827-BCE8-40E7868F0113}">
      <dgm:prSet custT="1"/>
      <dgm:spPr/>
      <dgm:t>
        <a:bodyPr/>
        <a:lstStyle/>
        <a:p>
          <a:pPr algn="just">
            <a:buNone/>
          </a:pPr>
          <a:r>
            <a:rPr lang="vi-VN" sz="1800" noProof="0" dirty="0" smtClean="0">
              <a:latin typeface="Times New Roman" pitchFamily="18" charset="0"/>
              <a:cs typeface="Times New Roman" pitchFamily="18" charset="0"/>
            </a:rPr>
            <a:t>Kiện toàn bộ phận thường trực về công tác y tế trường học; phòng y tế đảm bảo theo quy định</a:t>
          </a:r>
          <a:r>
            <a:rPr lang="en-US" sz="1800" noProof="0" dirty="0" smtClean="0">
              <a:latin typeface="Times New Roman" pitchFamily="18" charset="0"/>
              <a:cs typeface="Times New Roman" pitchFamily="18" charset="0"/>
            </a:rPr>
            <a:t>.</a:t>
          </a:r>
          <a:endParaRPr lang="vi-VN" sz="1800" noProof="0" dirty="0">
            <a:latin typeface="Times New Roman" pitchFamily="18" charset="0"/>
            <a:cs typeface="Times New Roman" pitchFamily="18" charset="0"/>
          </a:endParaRPr>
        </a:p>
      </dgm:t>
    </dgm:pt>
    <dgm:pt modelId="{103D40ED-C9DD-4608-B8C3-2152C1FA4673}" type="parTrans" cxnId="{F6E8ADCF-2C45-4C28-B9ED-01918729A1F7}">
      <dgm:prSet/>
      <dgm:spPr/>
      <dgm:t>
        <a:bodyPr/>
        <a:lstStyle/>
        <a:p>
          <a:endParaRPr lang="en-US"/>
        </a:p>
      </dgm:t>
    </dgm:pt>
    <dgm:pt modelId="{362BE4DA-7B2F-4171-A976-A42EACB4E91D}" type="sibTrans" cxnId="{F6E8ADCF-2C45-4C28-B9ED-01918729A1F7}">
      <dgm:prSet/>
      <dgm:spPr/>
      <dgm:t>
        <a:bodyPr/>
        <a:lstStyle/>
        <a:p>
          <a:endParaRPr lang="en-US"/>
        </a:p>
      </dgm:t>
    </dgm:pt>
    <dgm:pt modelId="{9CFD3216-D13B-43D3-BE5F-AEA439E75A0C}" type="pres">
      <dgm:prSet presAssocID="{79979E1C-35CD-461A-ABB2-3B1D8AFB581F}" presName="linear" presStyleCnt="0">
        <dgm:presLayoutVars>
          <dgm:animLvl val="lvl"/>
          <dgm:resizeHandles val="exact"/>
        </dgm:presLayoutVars>
      </dgm:prSet>
      <dgm:spPr/>
      <dgm:t>
        <a:bodyPr/>
        <a:lstStyle/>
        <a:p>
          <a:endParaRPr lang="en-US"/>
        </a:p>
      </dgm:t>
    </dgm:pt>
    <dgm:pt modelId="{4625BE98-D00F-4A90-A8C7-E8789159EEBE}" type="pres">
      <dgm:prSet presAssocID="{E4C682C8-3D43-478F-885D-0B99E29559FA}" presName="parentText" presStyleLbl="node1" presStyleIdx="0" presStyleCnt="1" custScaleX="131233" custScaleY="433823" custLinFactNeighborY="-194">
        <dgm:presLayoutVars>
          <dgm:chMax val="0"/>
          <dgm:bulletEnabled val="1"/>
        </dgm:presLayoutVars>
      </dgm:prSet>
      <dgm:spPr/>
      <dgm:t>
        <a:bodyPr/>
        <a:lstStyle/>
        <a:p>
          <a:endParaRPr lang="en-US"/>
        </a:p>
      </dgm:t>
    </dgm:pt>
    <dgm:pt modelId="{896D642A-5D1C-4C54-AF42-C5CD23E51158}" type="pres">
      <dgm:prSet presAssocID="{E4C682C8-3D43-478F-885D-0B99E29559FA}" presName="childText" presStyleLbl="revTx" presStyleIdx="0" presStyleCnt="1" custScaleX="150283" custScaleY="275131">
        <dgm:presLayoutVars>
          <dgm:bulletEnabled val="1"/>
        </dgm:presLayoutVars>
      </dgm:prSet>
      <dgm:spPr/>
      <dgm:t>
        <a:bodyPr/>
        <a:lstStyle/>
        <a:p>
          <a:endParaRPr lang="en-US"/>
        </a:p>
      </dgm:t>
    </dgm:pt>
  </dgm:ptLst>
  <dgm:cxnLst>
    <dgm:cxn modelId="{E9B69713-70F3-4D93-BC23-20FDAA2F44A0}" type="presOf" srcId="{D16A33F5-8DE3-4D90-8966-B7B931625ACD}" destId="{896D642A-5D1C-4C54-AF42-C5CD23E51158}" srcOrd="0" destOrd="1" presId="urn:microsoft.com/office/officeart/2005/8/layout/vList2"/>
    <dgm:cxn modelId="{28A57B7A-DB70-4B71-A685-24893C57A826}" srcId="{E4C682C8-3D43-478F-885D-0B99E29559FA}" destId="{62356FB2-F633-4FD5-84B1-A4BA58E91AD7}" srcOrd="3" destOrd="0" parTransId="{5B4AD393-A82F-4206-94C8-D5122E66A149}" sibTransId="{7D3DE814-8702-4D38-A19E-E459E0BD4CCF}"/>
    <dgm:cxn modelId="{DA74A719-7644-4EDC-AECA-548236908520}" type="presOf" srcId="{77AAEE58-C431-4F34-B22A-6D9FBE60510B}" destId="{896D642A-5D1C-4C54-AF42-C5CD23E51158}" srcOrd="0" destOrd="4" presId="urn:microsoft.com/office/officeart/2005/8/layout/vList2"/>
    <dgm:cxn modelId="{3F698162-C5F0-417E-BDB0-00A9CFF3509C}" type="presOf" srcId="{2B1E8C56-CE6E-4E07-AA64-580EFB291A1E}" destId="{896D642A-5D1C-4C54-AF42-C5CD23E51158}" srcOrd="0" destOrd="0" presId="urn:microsoft.com/office/officeart/2005/8/layout/vList2"/>
    <dgm:cxn modelId="{79344865-1451-4DC6-95E4-EDC8FA56F284}" srcId="{79979E1C-35CD-461A-ABB2-3B1D8AFB581F}" destId="{E4C682C8-3D43-478F-885D-0B99E29559FA}" srcOrd="0" destOrd="0" parTransId="{26BA6D7F-512A-48BC-9F14-2F39D692AE3E}" sibTransId="{E25F39FC-84AA-48EF-B5AE-B1C356E5EABB}"/>
    <dgm:cxn modelId="{F1BF14E7-0BA1-4F07-832C-1EC3DC247230}" srcId="{E4C682C8-3D43-478F-885D-0B99E29559FA}" destId="{77AAEE58-C431-4F34-B22A-6D9FBE60510B}" srcOrd="4" destOrd="0" parTransId="{73202AAE-0737-434E-AFCD-313AC5B8DD96}" sibTransId="{277A9678-BCC5-4A4B-BCEF-4A4943A18015}"/>
    <dgm:cxn modelId="{CED56D56-4B13-467F-8F45-CCB8449ABD82}" type="presOf" srcId="{79979E1C-35CD-461A-ABB2-3B1D8AFB581F}" destId="{9CFD3216-D13B-43D3-BE5F-AEA439E75A0C}" srcOrd="0" destOrd="0" presId="urn:microsoft.com/office/officeart/2005/8/layout/vList2"/>
    <dgm:cxn modelId="{B0616B36-CE73-4AAF-BA1A-458833E670A5}" srcId="{E4C682C8-3D43-478F-885D-0B99E29559FA}" destId="{D16A33F5-8DE3-4D90-8966-B7B931625ACD}" srcOrd="1" destOrd="0" parTransId="{C526DC4F-198C-429E-AB26-3094A3715D93}" sibTransId="{49427E82-D475-405A-8FB9-925F2E1E2C4F}"/>
    <dgm:cxn modelId="{F6E8ADCF-2C45-4C28-B9ED-01918729A1F7}" srcId="{E4C682C8-3D43-478F-885D-0B99E29559FA}" destId="{748AE4FE-124B-4827-BCE8-40E7868F0113}" srcOrd="5" destOrd="0" parTransId="{103D40ED-C9DD-4608-B8C3-2152C1FA4673}" sibTransId="{362BE4DA-7B2F-4171-A976-A42EACB4E91D}"/>
    <dgm:cxn modelId="{91256983-5A74-46AD-9FFE-28FC68355460}" srcId="{E4C682C8-3D43-478F-885D-0B99E29559FA}" destId="{2B1E8C56-CE6E-4E07-AA64-580EFB291A1E}" srcOrd="0" destOrd="0" parTransId="{7DAF2073-3924-4973-9A2F-D077EDEFE9C4}" sibTransId="{589C7E1A-7EDF-4752-9303-F170FE4AD4F4}"/>
    <dgm:cxn modelId="{580DC9DD-D82C-4DAD-84E0-33B1D5BAF88E}" type="presOf" srcId="{E4C682C8-3D43-478F-885D-0B99E29559FA}" destId="{4625BE98-D00F-4A90-A8C7-E8789159EEBE}" srcOrd="0" destOrd="0" presId="urn:microsoft.com/office/officeart/2005/8/layout/vList2"/>
    <dgm:cxn modelId="{C67D3FA5-5906-44C2-BEA2-03025492BA7F}" type="presOf" srcId="{9F660CA7-9C14-48C6-BB44-71F8171E83F5}" destId="{896D642A-5D1C-4C54-AF42-C5CD23E51158}" srcOrd="0" destOrd="2" presId="urn:microsoft.com/office/officeart/2005/8/layout/vList2"/>
    <dgm:cxn modelId="{AFE1FB83-D688-4722-83B7-8AED8D88A8AD}" srcId="{E4C682C8-3D43-478F-885D-0B99E29559FA}" destId="{9F660CA7-9C14-48C6-BB44-71F8171E83F5}" srcOrd="2" destOrd="0" parTransId="{FF3A2013-B108-4E5E-8778-65864FE54A16}" sibTransId="{DF5337B7-E8FA-4150-84F0-EDD296B2039F}"/>
    <dgm:cxn modelId="{0EE309C9-2CBE-43B7-B215-DD78E6660F01}" type="presOf" srcId="{62356FB2-F633-4FD5-84B1-A4BA58E91AD7}" destId="{896D642A-5D1C-4C54-AF42-C5CD23E51158}" srcOrd="0" destOrd="3" presId="urn:microsoft.com/office/officeart/2005/8/layout/vList2"/>
    <dgm:cxn modelId="{2FCC78E2-9EB4-4EC1-9432-3487BA236327}" type="presOf" srcId="{748AE4FE-124B-4827-BCE8-40E7868F0113}" destId="{896D642A-5D1C-4C54-AF42-C5CD23E51158}" srcOrd="0" destOrd="5" presId="urn:microsoft.com/office/officeart/2005/8/layout/vList2"/>
    <dgm:cxn modelId="{35C26C79-D97F-4DAD-ABB3-9D492F3A3981}" type="presParOf" srcId="{9CFD3216-D13B-43D3-BE5F-AEA439E75A0C}" destId="{4625BE98-D00F-4A90-A8C7-E8789159EEBE}" srcOrd="0" destOrd="0" presId="urn:microsoft.com/office/officeart/2005/8/layout/vList2"/>
    <dgm:cxn modelId="{E974B68F-D4A1-46CC-AB8D-A97ADD58BA76}" type="presParOf" srcId="{9CFD3216-D13B-43D3-BE5F-AEA439E75A0C}" destId="{896D642A-5D1C-4C54-AF42-C5CD23E5115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97D3CF-AB9C-4E59-8936-AE3922F70EA1}"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4E6842FE-0846-4870-87D8-3D22C16DBB2D}">
      <dgm:prSet custT="1"/>
      <dgm:spPr/>
      <dgm:t>
        <a:bodyPr/>
        <a:lstStyle/>
        <a:p>
          <a:r>
            <a:rPr lang="en-US" sz="2000" b="1" dirty="0">
              <a:latin typeface="Times New Roman" pitchFamily="18" charset="0"/>
              <a:cs typeface="Times New Roman" pitchFamily="18" charset="0"/>
            </a:rPr>
            <a:t>2. Q</a:t>
          </a:r>
          <a:r>
            <a:rPr lang="vi-VN" sz="2000" b="1" dirty="0">
              <a:latin typeface="Times New Roman" pitchFamily="18" charset="0"/>
              <a:cs typeface="Times New Roman" pitchFamily="18" charset="0"/>
            </a:rPr>
            <a:t>uy định</a:t>
          </a:r>
          <a:r>
            <a:rPr lang="vi-VN" sz="2000" b="1" dirty="0" smtClean="0">
              <a:latin typeface="Times New Roman" pitchFamily="18" charset="0"/>
              <a:cs typeface="Times New Roman" pitchFamily="18" charset="0"/>
            </a:rPr>
            <a:t>, thực </a:t>
          </a:r>
          <a:r>
            <a:rPr lang="vi-VN" sz="2000" b="1" dirty="0">
              <a:latin typeface="Times New Roman" pitchFamily="18" charset="0"/>
              <a:cs typeface="Times New Roman" pitchFamily="18" charset="0"/>
            </a:rPr>
            <a:t>hiện</a:t>
          </a:r>
          <a:endParaRPr lang="en-US" sz="2000" dirty="0">
            <a:latin typeface="Times New Roman" pitchFamily="18" charset="0"/>
            <a:cs typeface="Times New Roman" pitchFamily="18" charset="0"/>
          </a:endParaRPr>
        </a:p>
      </dgm:t>
    </dgm:pt>
    <dgm:pt modelId="{D8C2E034-CD2F-4A2F-94D3-DE719A7659F3}" type="parTrans" cxnId="{2D29BCAB-4731-4B6C-9F65-A356A4448E6B}">
      <dgm:prSet/>
      <dgm:spPr/>
      <dgm:t>
        <a:bodyPr/>
        <a:lstStyle/>
        <a:p>
          <a:endParaRPr lang="en-US"/>
        </a:p>
      </dgm:t>
    </dgm:pt>
    <dgm:pt modelId="{B911259B-C5C1-4FC3-AFD3-3D7F300CEDC0}" type="sibTrans" cxnId="{2D29BCAB-4731-4B6C-9F65-A356A4448E6B}">
      <dgm:prSet/>
      <dgm:spPr/>
      <dgm:t>
        <a:bodyPr/>
        <a:lstStyle/>
        <a:p>
          <a:endParaRPr lang="en-US"/>
        </a:p>
      </dgm:t>
    </dgm:pt>
    <dgm:pt modelId="{5B0D76ED-7788-45DE-85B5-BBBBA0113B95}">
      <dgm:prSet/>
      <dgm:spPr/>
      <dgm:t>
        <a:bodyPr/>
        <a:lstStyle/>
        <a:p>
          <a:pPr algn="just"/>
          <a:endParaRPr lang="en-US" sz="700" dirty="0"/>
        </a:p>
      </dgm:t>
    </dgm:pt>
    <dgm:pt modelId="{375B8694-5A02-4310-909D-4E854747FF77}" type="parTrans" cxnId="{DDE81F49-30C4-4D04-8337-2F310E7B4991}">
      <dgm:prSet/>
      <dgm:spPr/>
      <dgm:t>
        <a:bodyPr/>
        <a:lstStyle/>
        <a:p>
          <a:endParaRPr lang="en-US"/>
        </a:p>
      </dgm:t>
    </dgm:pt>
    <dgm:pt modelId="{98EE8735-D9A9-4680-B631-C70CC92BA824}" type="sibTrans" cxnId="{DDE81F49-30C4-4D04-8337-2F310E7B4991}">
      <dgm:prSet/>
      <dgm:spPr/>
      <dgm:t>
        <a:bodyPr/>
        <a:lstStyle/>
        <a:p>
          <a:endParaRPr lang="en-US"/>
        </a:p>
      </dgm:t>
    </dgm:pt>
    <dgm:pt modelId="{643B2DD6-FAEE-4AA4-9F6C-0F07929B4C1B}">
      <dgm:prSet custT="1"/>
      <dgm:spPr/>
      <dgm:t>
        <a:bodyPr/>
        <a:lstStyle/>
        <a:p>
          <a:pPr algn="just"/>
          <a:r>
            <a:rPr lang="en-US" sz="1600" noProof="0" dirty="0" smtClean="0">
              <a:latin typeface="Times New Roman" pitchFamily="18" charset="0"/>
              <a:cs typeface="Times New Roman" pitchFamily="18" charset="0"/>
            </a:rPr>
            <a:t>H</a:t>
          </a:r>
          <a:r>
            <a:rPr lang="vi-VN" sz="1600" noProof="0" dirty="0" smtClean="0">
              <a:latin typeface="Times New Roman" pitchFamily="18" charset="0"/>
              <a:cs typeface="Times New Roman" pitchFamily="18" charset="0"/>
            </a:rPr>
            <a:t>ướng dẫn </a:t>
          </a:r>
          <a:r>
            <a:rPr lang="en-US" sz="1600" noProof="0" dirty="0" err="1" smtClean="0">
              <a:latin typeface="Times New Roman" pitchFamily="18" charset="0"/>
              <a:cs typeface="Times New Roman" pitchFamily="18" charset="0"/>
            </a:rPr>
            <a:t>trẻ</a:t>
          </a:r>
          <a:r>
            <a:rPr lang="vi-VN" sz="1600" noProof="0" dirty="0" smtClean="0">
              <a:latin typeface="Times New Roman" pitchFamily="18" charset="0"/>
              <a:cs typeface="Times New Roman" pitchFamily="18" charset="0"/>
            </a:rPr>
            <a:t>: Rửa tay/sát khuẩn tay; che mũi, miệng khi ho hoặc hắt hơi, không khạc nhổ bừa bãi; tránh đưa tay lên mắt, mũi, miệng; không dùng chung các đồ dùng cá nhân; bỏ rác đúng nơi quy định.</a:t>
          </a:r>
          <a:endParaRPr lang="vi-VN" sz="1600" noProof="0" dirty="0">
            <a:latin typeface="Times New Roman" pitchFamily="18" charset="0"/>
            <a:cs typeface="Times New Roman" pitchFamily="18" charset="0"/>
          </a:endParaRPr>
        </a:p>
      </dgm:t>
    </dgm:pt>
    <dgm:pt modelId="{B232A53F-B331-4BF5-9BB5-F7DA35B78954}" type="parTrans" cxnId="{6A871C73-1E1E-4992-A6EB-7EA04D05F07D}">
      <dgm:prSet/>
      <dgm:spPr/>
      <dgm:t>
        <a:bodyPr/>
        <a:lstStyle/>
        <a:p>
          <a:endParaRPr lang="en-US"/>
        </a:p>
      </dgm:t>
    </dgm:pt>
    <dgm:pt modelId="{E038009C-48B7-4FC5-A55E-F5C06EF4C559}" type="sibTrans" cxnId="{6A871C73-1E1E-4992-A6EB-7EA04D05F07D}">
      <dgm:prSet/>
      <dgm:spPr/>
      <dgm:t>
        <a:bodyPr/>
        <a:lstStyle/>
        <a:p>
          <a:endParaRPr lang="en-US"/>
        </a:p>
      </dgm:t>
    </dgm:pt>
    <dgm:pt modelId="{5E6CB5C3-A36C-453A-B21A-42C8EEFD4820}">
      <dgm:prSet custT="1"/>
      <dgm:spPr/>
      <dgm:t>
        <a:bodyPr/>
        <a:lstStyle/>
        <a:p>
          <a:pPr algn="just"/>
          <a:r>
            <a:rPr lang="vi-VN" sz="1600" noProof="0" dirty="0" smtClean="0">
              <a:latin typeface="Times New Roman" pitchFamily="18" charset="0"/>
              <a:cs typeface="Times New Roman" pitchFamily="18" charset="0"/>
            </a:rPr>
            <a:t>Thực hiện vệ sinh các khu vực rửa tay, nhà vệ sinh, bố trí thùng rác có nắp đậy tại vị trí phù hợp.</a:t>
          </a:r>
          <a:endParaRPr lang="vi-VN" sz="1600" noProof="0" dirty="0">
            <a:latin typeface="Times New Roman" pitchFamily="18" charset="0"/>
            <a:cs typeface="Times New Roman" pitchFamily="18" charset="0"/>
          </a:endParaRPr>
        </a:p>
      </dgm:t>
    </dgm:pt>
    <dgm:pt modelId="{28D85226-B186-4A81-9011-550060893B4D}" type="parTrans" cxnId="{FB25AEA9-1F96-4F80-9F7C-2B196DE67CCE}">
      <dgm:prSet/>
      <dgm:spPr/>
      <dgm:t>
        <a:bodyPr/>
        <a:lstStyle/>
        <a:p>
          <a:endParaRPr lang="en-US"/>
        </a:p>
      </dgm:t>
    </dgm:pt>
    <dgm:pt modelId="{D8C069BE-3392-4B6F-AC63-4FC314C51860}" type="sibTrans" cxnId="{FB25AEA9-1F96-4F80-9F7C-2B196DE67CCE}">
      <dgm:prSet/>
      <dgm:spPr/>
      <dgm:t>
        <a:bodyPr/>
        <a:lstStyle/>
        <a:p>
          <a:endParaRPr lang="en-US"/>
        </a:p>
      </dgm:t>
    </dgm:pt>
    <dgm:pt modelId="{BF9340B8-3570-4BF9-B710-1C3BFF7FFD9B}">
      <dgm:prSet custT="1"/>
      <dgm:spPr/>
      <dgm:t>
        <a:bodyPr/>
        <a:lstStyle/>
        <a:p>
          <a:pPr algn="just"/>
          <a:r>
            <a:rPr lang="vi-VN" sz="1600" noProof="0" dirty="0" smtClean="0">
              <a:latin typeface="Times New Roman" pitchFamily="18" charset="0"/>
              <a:cs typeface="Times New Roman" pitchFamily="18" charset="0"/>
            </a:rPr>
            <a:t>Kiểm tra, bổ sung kịp thời xà phòng, dung dịch sát khuẩn tay nhanh và các vật dụng cần thiết khác phục vụ công tác phòng, chống dịch bệnh để chuẩn bị cho buổi học tiếp theo.</a:t>
          </a:r>
          <a:endParaRPr lang="vi-VN" sz="1600" noProof="0" dirty="0">
            <a:latin typeface="Times New Roman" pitchFamily="18" charset="0"/>
            <a:cs typeface="Times New Roman" pitchFamily="18" charset="0"/>
          </a:endParaRPr>
        </a:p>
      </dgm:t>
    </dgm:pt>
    <dgm:pt modelId="{3B98F38B-8955-4C2F-B825-678F4E1CC3E3}" type="parTrans" cxnId="{7FC84C8A-8DD1-48C0-82A5-31EC501523B6}">
      <dgm:prSet/>
      <dgm:spPr/>
      <dgm:t>
        <a:bodyPr/>
        <a:lstStyle/>
        <a:p>
          <a:endParaRPr lang="en-US"/>
        </a:p>
      </dgm:t>
    </dgm:pt>
    <dgm:pt modelId="{4C281A0C-C78D-4159-8199-98262ACBE362}" type="sibTrans" cxnId="{7FC84C8A-8DD1-48C0-82A5-31EC501523B6}">
      <dgm:prSet/>
      <dgm:spPr/>
      <dgm:t>
        <a:bodyPr/>
        <a:lstStyle/>
        <a:p>
          <a:endParaRPr lang="en-US"/>
        </a:p>
      </dgm:t>
    </dgm:pt>
    <dgm:pt modelId="{221A7865-EBA2-4A53-B8DC-765A40FD6596}">
      <dgm:prSet custT="1"/>
      <dgm:spPr/>
      <dgm:t>
        <a:bodyPr/>
        <a:lstStyle/>
        <a:p>
          <a:pPr algn="just"/>
          <a:r>
            <a:rPr lang="vi-VN" sz="1600" noProof="0" dirty="0" smtClean="0">
              <a:latin typeface="Times New Roman" pitchFamily="18" charset="0"/>
              <a:cs typeface="Times New Roman" pitchFamily="18" charset="0"/>
            </a:rPr>
            <a:t>Nhà trường/Ban Chỉ đạo/các Tổ an toàn COVID-19 của trường phân công cán bộ, thực hiện kiểm tra, giám sát công tác phòng, chống dịch theo quy định tại </a:t>
          </a:r>
          <a:r>
            <a:rPr lang="vi-VN" sz="1600" noProof="0" dirty="0" smtClean="0">
              <a:latin typeface="Times New Roman" pitchFamily="18" charset="0"/>
              <a:cs typeface="Times New Roman" pitchFamily="18" charset="0"/>
              <a:hlinkClick xmlns:r="http://schemas.openxmlformats.org/officeDocument/2006/relationships" r:id="rId1"/>
            </a:rPr>
            <a:t>Công văn số 6666/BYT-MT</a:t>
          </a:r>
          <a:r>
            <a:rPr lang="vi-VN" sz="1600" noProof="0" dirty="0" smtClean="0">
              <a:latin typeface="Times New Roman" pitchFamily="18" charset="0"/>
              <a:cs typeface="Times New Roman" pitchFamily="18" charset="0"/>
            </a:rPr>
            <a:t> ngày 16/8/2021 và </a:t>
          </a:r>
          <a:r>
            <a:rPr lang="vi-VN" sz="1600" noProof="0" dirty="0" smtClean="0">
              <a:latin typeface="Times New Roman" pitchFamily="18" charset="0"/>
              <a:cs typeface="Times New Roman" pitchFamily="18" charset="0"/>
              <a:hlinkClick xmlns:r="http://schemas.openxmlformats.org/officeDocument/2006/relationships" r:id="rId2"/>
            </a:rPr>
            <a:t>Quyết định số 4800/QĐ-BYT</a:t>
          </a:r>
          <a:r>
            <a:rPr lang="vi-VN" sz="1600" noProof="0" dirty="0" smtClean="0">
              <a:latin typeface="Times New Roman" pitchFamily="18" charset="0"/>
              <a:cs typeface="Times New Roman" pitchFamily="18" charset="0"/>
            </a:rPr>
            <a:t> ngày 12/10/2021 của Bộ Y tế về việc ban hành hướng dẫn tạm thời về chuyên môn y tế thực hiện Nghị quyết số 128/NQ-CP của Chính phủ</a:t>
          </a:r>
          <a:r>
            <a:rPr lang="en-US" sz="1600" noProof="0" dirty="0" smtClean="0">
              <a:latin typeface="Times New Roman" pitchFamily="18" charset="0"/>
              <a:cs typeface="Times New Roman" pitchFamily="18" charset="0"/>
            </a:rPr>
            <a:t>.</a:t>
          </a:r>
          <a:endParaRPr lang="vi-VN" sz="1600" noProof="0" dirty="0">
            <a:latin typeface="Times New Roman" pitchFamily="18" charset="0"/>
            <a:cs typeface="Times New Roman" pitchFamily="18" charset="0"/>
          </a:endParaRPr>
        </a:p>
      </dgm:t>
    </dgm:pt>
    <dgm:pt modelId="{2D6CE1EF-18DB-4837-B514-30B3F284FA13}" type="parTrans" cxnId="{7AC18AAB-D25B-4FEF-9A09-42C49E1D91BE}">
      <dgm:prSet/>
      <dgm:spPr/>
      <dgm:t>
        <a:bodyPr/>
        <a:lstStyle/>
        <a:p>
          <a:endParaRPr lang="en-US"/>
        </a:p>
      </dgm:t>
    </dgm:pt>
    <dgm:pt modelId="{31A77BBD-1C7C-4AC6-A0AE-55141EF30287}" type="sibTrans" cxnId="{7AC18AAB-D25B-4FEF-9A09-42C49E1D91BE}">
      <dgm:prSet/>
      <dgm:spPr/>
      <dgm:t>
        <a:bodyPr/>
        <a:lstStyle/>
        <a:p>
          <a:endParaRPr lang="en-US"/>
        </a:p>
      </dgm:t>
    </dgm:pt>
    <dgm:pt modelId="{82785450-343B-4CD3-8230-F095532AD612}">
      <dgm:prSet custT="1"/>
      <dgm:spPr/>
      <dgm:t>
        <a:bodyPr/>
        <a:lstStyle/>
        <a:p>
          <a:pPr algn="just"/>
          <a:r>
            <a:rPr lang="vi-VN" sz="1600" noProof="0" dirty="0" smtClean="0">
              <a:latin typeface="Times New Roman" pitchFamily="18" charset="0"/>
              <a:cs typeface="Times New Roman" pitchFamily="18" charset="0"/>
            </a:rPr>
            <a:t>Đảm bảo học sinh, cán bộ quản lý, nhà giáo, nhân viên giãn cách hợp lý, đeo khẩu trang khi rời trường trở về nhà.</a:t>
          </a:r>
          <a:endParaRPr lang="vi-VN" sz="1600" noProof="0" dirty="0">
            <a:latin typeface="Times New Roman" pitchFamily="18" charset="0"/>
            <a:cs typeface="Times New Roman" pitchFamily="18" charset="0"/>
          </a:endParaRPr>
        </a:p>
      </dgm:t>
    </dgm:pt>
    <dgm:pt modelId="{72C17507-E5DF-483C-8098-AF845103CC6A}" type="parTrans" cxnId="{0207544A-906E-42C2-A0B5-9FED50DC9D4E}">
      <dgm:prSet/>
      <dgm:spPr/>
      <dgm:t>
        <a:bodyPr/>
        <a:lstStyle/>
        <a:p>
          <a:endParaRPr lang="en-US"/>
        </a:p>
      </dgm:t>
    </dgm:pt>
    <dgm:pt modelId="{4AEE0392-EAE4-400D-BB18-7B77A4B6270E}" type="sibTrans" cxnId="{0207544A-906E-42C2-A0B5-9FED50DC9D4E}">
      <dgm:prSet/>
      <dgm:spPr/>
      <dgm:t>
        <a:bodyPr/>
        <a:lstStyle/>
        <a:p>
          <a:endParaRPr lang="en-US"/>
        </a:p>
      </dgm:t>
    </dgm:pt>
    <dgm:pt modelId="{744944A2-F396-4CA9-9170-3D867F0B2ED9}">
      <dgm:prSet custT="1"/>
      <dgm:spPr/>
      <dgm:t>
        <a:bodyPr/>
        <a:lstStyle/>
        <a:p>
          <a:pPr algn="just"/>
          <a:r>
            <a:rPr lang="vi-VN" sz="1600" noProof="0" dirty="0" smtClean="0">
              <a:latin typeface="Times New Roman" pitchFamily="18" charset="0"/>
              <a:cs typeface="Times New Roman" pitchFamily="18" charset="0"/>
            </a:rPr>
            <a:t>Tùy theo tình hình thực tế tại địa phương, nhằm đảm bảo an toàn khi tổ chức hoạt động dạy học trực tiếp, thủ trưởng các đơn vị, cơ sở giáo dục phối hợp tuyên truyền, hướng dẫn đến cha mẹ học sinh, học sinh, cán bộ, giáo viên, người lao động trong nhà trường triển khai thực hiện một số nội dung, cụ thể:</a:t>
          </a:r>
          <a:endParaRPr lang="vi-VN" sz="1600" noProof="0" dirty="0">
            <a:latin typeface="Times New Roman" pitchFamily="18" charset="0"/>
            <a:cs typeface="Times New Roman" pitchFamily="18" charset="0"/>
          </a:endParaRPr>
        </a:p>
      </dgm:t>
    </dgm:pt>
    <dgm:pt modelId="{03857143-E01E-4E5B-9CAB-B934BBDE0FBE}" type="parTrans" cxnId="{702D76F4-B259-4363-9538-0FEA744D8364}">
      <dgm:prSet/>
      <dgm:spPr/>
      <dgm:t>
        <a:bodyPr/>
        <a:lstStyle/>
        <a:p>
          <a:endParaRPr lang="en-US"/>
        </a:p>
      </dgm:t>
    </dgm:pt>
    <dgm:pt modelId="{1C739E27-1853-44EC-8359-675C9AA55648}" type="sibTrans" cxnId="{702D76F4-B259-4363-9538-0FEA744D8364}">
      <dgm:prSet/>
      <dgm:spPr/>
      <dgm:t>
        <a:bodyPr/>
        <a:lstStyle/>
        <a:p>
          <a:endParaRPr lang="en-US"/>
        </a:p>
      </dgm:t>
    </dgm:pt>
    <dgm:pt modelId="{08229BCF-1128-45AE-A802-CB10B01C4761}" type="pres">
      <dgm:prSet presAssocID="{4D97D3CF-AB9C-4E59-8936-AE3922F70EA1}" presName="linear" presStyleCnt="0">
        <dgm:presLayoutVars>
          <dgm:animLvl val="lvl"/>
          <dgm:resizeHandles val="exact"/>
        </dgm:presLayoutVars>
      </dgm:prSet>
      <dgm:spPr/>
      <dgm:t>
        <a:bodyPr/>
        <a:lstStyle/>
        <a:p>
          <a:endParaRPr lang="en-US"/>
        </a:p>
      </dgm:t>
    </dgm:pt>
    <dgm:pt modelId="{D5601CB2-7416-465D-948B-699ADB32EADF}" type="pres">
      <dgm:prSet presAssocID="{4E6842FE-0846-4870-87D8-3D22C16DBB2D}" presName="parentText" presStyleLbl="node1" presStyleIdx="0" presStyleCnt="1" custScaleY="163225">
        <dgm:presLayoutVars>
          <dgm:chMax val="0"/>
          <dgm:bulletEnabled val="1"/>
        </dgm:presLayoutVars>
      </dgm:prSet>
      <dgm:spPr/>
      <dgm:t>
        <a:bodyPr/>
        <a:lstStyle/>
        <a:p>
          <a:endParaRPr lang="en-US"/>
        </a:p>
      </dgm:t>
    </dgm:pt>
    <dgm:pt modelId="{71F7C74B-2C5E-4F49-93FA-6234BA007596}" type="pres">
      <dgm:prSet presAssocID="{4E6842FE-0846-4870-87D8-3D22C16DBB2D}" presName="childText" presStyleLbl="revTx" presStyleIdx="0" presStyleCnt="1" custScaleY="119072">
        <dgm:presLayoutVars>
          <dgm:bulletEnabled val="1"/>
        </dgm:presLayoutVars>
      </dgm:prSet>
      <dgm:spPr/>
      <dgm:t>
        <a:bodyPr/>
        <a:lstStyle/>
        <a:p>
          <a:endParaRPr lang="en-US"/>
        </a:p>
      </dgm:t>
    </dgm:pt>
  </dgm:ptLst>
  <dgm:cxnLst>
    <dgm:cxn modelId="{0207544A-906E-42C2-A0B5-9FED50DC9D4E}" srcId="{4E6842FE-0846-4870-87D8-3D22C16DBB2D}" destId="{82785450-343B-4CD3-8230-F095532AD612}" srcOrd="4" destOrd="0" parTransId="{72C17507-E5DF-483C-8098-AF845103CC6A}" sibTransId="{4AEE0392-EAE4-400D-BB18-7B77A4B6270E}"/>
    <dgm:cxn modelId="{DB65AA3A-CA09-4654-8ED7-EBC3844B5F75}" type="presOf" srcId="{4E6842FE-0846-4870-87D8-3D22C16DBB2D}" destId="{D5601CB2-7416-465D-948B-699ADB32EADF}" srcOrd="0" destOrd="0" presId="urn:microsoft.com/office/officeart/2005/8/layout/vList2"/>
    <dgm:cxn modelId="{6A871C73-1E1E-4992-A6EB-7EA04D05F07D}" srcId="{4E6842FE-0846-4870-87D8-3D22C16DBB2D}" destId="{643B2DD6-FAEE-4AA4-9F6C-0F07929B4C1B}" srcOrd="6" destOrd="0" parTransId="{B232A53F-B331-4BF5-9BB5-F7DA35B78954}" sibTransId="{E038009C-48B7-4FC5-A55E-F5C06EF4C559}"/>
    <dgm:cxn modelId="{00C04B52-8A81-408B-B2D0-AF7DFA0B9801}" type="presOf" srcId="{221A7865-EBA2-4A53-B8DC-765A40FD6596}" destId="{71F7C74B-2C5E-4F49-93FA-6234BA007596}" srcOrd="0" destOrd="3" presId="urn:microsoft.com/office/officeart/2005/8/layout/vList2"/>
    <dgm:cxn modelId="{5799F348-D68E-4205-810B-F4E351A863C6}" type="presOf" srcId="{5B0D76ED-7788-45DE-85B5-BBBBA0113B95}" destId="{71F7C74B-2C5E-4F49-93FA-6234BA007596}" srcOrd="0" destOrd="0" presId="urn:microsoft.com/office/officeart/2005/8/layout/vList2"/>
    <dgm:cxn modelId="{C1A899A7-FD58-49B2-AF2B-870A00CB539C}" type="presOf" srcId="{BF9340B8-3570-4BF9-B710-1C3BFF7FFD9B}" destId="{71F7C74B-2C5E-4F49-93FA-6234BA007596}" srcOrd="0" destOrd="2" presId="urn:microsoft.com/office/officeart/2005/8/layout/vList2"/>
    <dgm:cxn modelId="{702D76F4-B259-4363-9538-0FEA744D8364}" srcId="{4E6842FE-0846-4870-87D8-3D22C16DBB2D}" destId="{744944A2-F396-4CA9-9170-3D867F0B2ED9}" srcOrd="5" destOrd="0" parTransId="{03857143-E01E-4E5B-9CAB-B934BBDE0FBE}" sibTransId="{1C739E27-1853-44EC-8359-675C9AA55648}"/>
    <dgm:cxn modelId="{516EED3D-84F2-418A-9567-E4246715AE98}" type="presOf" srcId="{643B2DD6-FAEE-4AA4-9F6C-0F07929B4C1B}" destId="{71F7C74B-2C5E-4F49-93FA-6234BA007596}" srcOrd="0" destOrd="6" presId="urn:microsoft.com/office/officeart/2005/8/layout/vList2"/>
    <dgm:cxn modelId="{138B4AF2-7277-40C0-A7D7-FBF214016049}" type="presOf" srcId="{82785450-343B-4CD3-8230-F095532AD612}" destId="{71F7C74B-2C5E-4F49-93FA-6234BA007596}" srcOrd="0" destOrd="4" presId="urn:microsoft.com/office/officeart/2005/8/layout/vList2"/>
    <dgm:cxn modelId="{FB25AEA9-1F96-4F80-9F7C-2B196DE67CCE}" srcId="{4E6842FE-0846-4870-87D8-3D22C16DBB2D}" destId="{5E6CB5C3-A36C-453A-B21A-42C8EEFD4820}" srcOrd="1" destOrd="0" parTransId="{28D85226-B186-4A81-9011-550060893B4D}" sibTransId="{D8C069BE-3392-4B6F-AC63-4FC314C51860}"/>
    <dgm:cxn modelId="{14C9A7E9-DC99-4F3D-BCE4-1D9A13772F67}" type="presOf" srcId="{4D97D3CF-AB9C-4E59-8936-AE3922F70EA1}" destId="{08229BCF-1128-45AE-A802-CB10B01C4761}" srcOrd="0" destOrd="0" presId="urn:microsoft.com/office/officeart/2005/8/layout/vList2"/>
    <dgm:cxn modelId="{7FC84C8A-8DD1-48C0-82A5-31EC501523B6}" srcId="{4E6842FE-0846-4870-87D8-3D22C16DBB2D}" destId="{BF9340B8-3570-4BF9-B710-1C3BFF7FFD9B}" srcOrd="2" destOrd="0" parTransId="{3B98F38B-8955-4C2F-B825-678F4E1CC3E3}" sibTransId="{4C281A0C-C78D-4159-8199-98262ACBE362}"/>
    <dgm:cxn modelId="{2D29BCAB-4731-4B6C-9F65-A356A4448E6B}" srcId="{4D97D3CF-AB9C-4E59-8936-AE3922F70EA1}" destId="{4E6842FE-0846-4870-87D8-3D22C16DBB2D}" srcOrd="0" destOrd="0" parTransId="{D8C2E034-CD2F-4A2F-94D3-DE719A7659F3}" sibTransId="{B911259B-C5C1-4FC3-AFD3-3D7F300CEDC0}"/>
    <dgm:cxn modelId="{DDE81F49-30C4-4D04-8337-2F310E7B4991}" srcId="{4E6842FE-0846-4870-87D8-3D22C16DBB2D}" destId="{5B0D76ED-7788-45DE-85B5-BBBBA0113B95}" srcOrd="0" destOrd="0" parTransId="{375B8694-5A02-4310-909D-4E854747FF77}" sibTransId="{98EE8735-D9A9-4680-B631-C70CC92BA824}"/>
    <dgm:cxn modelId="{7AC18AAB-D25B-4FEF-9A09-42C49E1D91BE}" srcId="{4E6842FE-0846-4870-87D8-3D22C16DBB2D}" destId="{221A7865-EBA2-4A53-B8DC-765A40FD6596}" srcOrd="3" destOrd="0" parTransId="{2D6CE1EF-18DB-4837-B514-30B3F284FA13}" sibTransId="{31A77BBD-1C7C-4AC6-A0AE-55141EF30287}"/>
    <dgm:cxn modelId="{00216975-3ED0-414F-B36C-ABB9EAE88829}" type="presOf" srcId="{5E6CB5C3-A36C-453A-B21A-42C8EEFD4820}" destId="{71F7C74B-2C5E-4F49-93FA-6234BA007596}" srcOrd="0" destOrd="1" presId="urn:microsoft.com/office/officeart/2005/8/layout/vList2"/>
    <dgm:cxn modelId="{C5934BEA-D882-42D8-A6A5-BF988C72DDBB}" type="presOf" srcId="{744944A2-F396-4CA9-9170-3D867F0B2ED9}" destId="{71F7C74B-2C5E-4F49-93FA-6234BA007596}" srcOrd="0" destOrd="5" presId="urn:microsoft.com/office/officeart/2005/8/layout/vList2"/>
    <dgm:cxn modelId="{949ED0CA-8C30-4E67-AE31-57F1011D49F0}" type="presParOf" srcId="{08229BCF-1128-45AE-A802-CB10B01C4761}" destId="{D5601CB2-7416-465D-948B-699ADB32EADF}" srcOrd="0" destOrd="0" presId="urn:microsoft.com/office/officeart/2005/8/layout/vList2"/>
    <dgm:cxn modelId="{B8C90909-F63D-4942-A123-EC29ADD531D7}" type="presParOf" srcId="{08229BCF-1128-45AE-A802-CB10B01C4761}" destId="{71F7C74B-2C5E-4F49-93FA-6234BA00759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9C3C8D-7A48-4F1E-B16E-E0ECD97E6F0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FCE4F01-506A-49DC-92CC-45756A05E3C6}">
      <dgm:prSet custT="1"/>
      <dgm:spPr/>
      <dgm:t>
        <a:bodyPr/>
        <a:lstStyle/>
        <a:p>
          <a:pPr algn="ctr"/>
          <a:r>
            <a:rPr lang="af-ZA" sz="2800" i="0" noProof="0" smtClean="0">
              <a:solidFill>
                <a:srgbClr val="FF0000"/>
              </a:solidFill>
              <a:latin typeface="Times New Roman" pitchFamily="18" charset="0"/>
              <a:cs typeface="Times New Roman" pitchFamily="18" charset="0"/>
            </a:rPr>
            <a:t>Khi có HS, CB-GV –NV sốt, ho, khó thở:</a:t>
          </a:r>
          <a:endParaRPr lang="af-ZA" sz="2800" i="0" noProof="0" dirty="0">
            <a:solidFill>
              <a:srgbClr val="FF0000"/>
            </a:solidFill>
            <a:latin typeface="Times New Roman" pitchFamily="18" charset="0"/>
            <a:cs typeface="Times New Roman" pitchFamily="18" charset="0"/>
          </a:endParaRPr>
        </a:p>
      </dgm:t>
    </dgm:pt>
    <dgm:pt modelId="{004D778A-651E-4CD5-8952-643235337049}" type="parTrans" cxnId="{73AFBDB7-C34F-4F76-A893-822F9AB56C7A}">
      <dgm:prSet/>
      <dgm:spPr/>
      <dgm:t>
        <a:bodyPr/>
        <a:lstStyle/>
        <a:p>
          <a:endParaRPr lang="en-US"/>
        </a:p>
      </dgm:t>
    </dgm:pt>
    <dgm:pt modelId="{C9DE2589-642E-4BD5-81BF-046DA7864B46}" type="sibTrans" cxnId="{73AFBDB7-C34F-4F76-A893-822F9AB56C7A}">
      <dgm:prSet/>
      <dgm:spPr/>
      <dgm:t>
        <a:bodyPr/>
        <a:lstStyle/>
        <a:p>
          <a:endParaRPr lang="en-US"/>
        </a:p>
      </dgm:t>
    </dgm:pt>
    <dgm:pt modelId="{CC26CBA6-058E-485E-94C4-541A349A9007}">
      <dgm:prSet custT="1"/>
      <dgm:spPr/>
      <dgm:t>
        <a:bodyPr/>
        <a:lstStyle/>
        <a:p>
          <a:pPr algn="just">
            <a:buFont typeface="Wingdings" panose="05000000000000000000" pitchFamily="2" charset="2"/>
            <a:buNone/>
          </a:pPr>
          <a:r>
            <a:rPr lang="af-ZA" sz="2400" strike="noStrike" noProof="0" dirty="0" smtClean="0">
              <a:effectLst/>
              <a:latin typeface="Times New Roman" pitchFamily="18" charset="0"/>
              <a:cs typeface="Times New Roman" pitchFamily="18" charset="0"/>
            </a:rPr>
            <a:t>Đưa đến phòng y tế ngay để kiểm tra, theo dõi, cách ly. </a:t>
          </a:r>
          <a:endParaRPr lang="af-ZA" sz="2400" strike="noStrike" noProof="0" dirty="0">
            <a:effectLst/>
            <a:latin typeface="Times New Roman" pitchFamily="18" charset="0"/>
            <a:cs typeface="Times New Roman" pitchFamily="18" charset="0"/>
          </a:endParaRPr>
        </a:p>
      </dgm:t>
    </dgm:pt>
    <dgm:pt modelId="{7065B270-F7EB-49E5-A60A-549F5DD1E52F}" type="parTrans" cxnId="{D3978347-D7FD-4FC7-9071-E553872634AE}">
      <dgm:prSet/>
      <dgm:spPr/>
      <dgm:t>
        <a:bodyPr/>
        <a:lstStyle/>
        <a:p>
          <a:endParaRPr lang="en-US"/>
        </a:p>
      </dgm:t>
    </dgm:pt>
    <dgm:pt modelId="{1BF1D376-ECE6-4680-9D00-1AD358575A36}" type="sibTrans" cxnId="{D3978347-D7FD-4FC7-9071-E553872634AE}">
      <dgm:prSet/>
      <dgm:spPr/>
      <dgm:t>
        <a:bodyPr/>
        <a:lstStyle/>
        <a:p>
          <a:endParaRPr lang="en-US"/>
        </a:p>
      </dgm:t>
    </dgm:pt>
    <dgm:pt modelId="{054E677E-2BD9-4CF5-8FDE-4E6E2378DA93}">
      <dgm:prSet custT="1"/>
      <dgm:spPr/>
      <dgm:t>
        <a:bodyPr/>
        <a:lstStyle/>
        <a:p>
          <a:pPr algn="just">
            <a:buFont typeface="Wingdings" panose="05000000000000000000" pitchFamily="2" charset="2"/>
            <a:buNone/>
          </a:pPr>
          <a:r>
            <a:rPr lang="af-ZA" sz="2400" strike="noStrike" noProof="0" dirty="0" smtClean="0">
              <a:effectLst/>
              <a:latin typeface="Times New Roman" pitchFamily="18" charset="0"/>
              <a:cs typeface="Times New Roman" pitchFamily="18" charset="0"/>
            </a:rPr>
            <a:t>Cung cấp khẩu trang, hướng dẫn đeo đúng cách cho đối tượng nêu trên, phối hợp cha mẹ học sinh khai thác tiền sử tiếp xúc của học sinh, tham vấn ý kiến của y tế địa phương.</a:t>
          </a:r>
          <a:endParaRPr lang="af-ZA" sz="2400" strike="noStrike" noProof="0" dirty="0">
            <a:effectLst/>
            <a:latin typeface="Times New Roman" pitchFamily="18" charset="0"/>
            <a:cs typeface="Times New Roman" pitchFamily="18" charset="0"/>
          </a:endParaRPr>
        </a:p>
      </dgm:t>
    </dgm:pt>
    <dgm:pt modelId="{F130B59B-466F-4931-A002-287FE60BBFCC}" type="parTrans" cxnId="{593E14CB-73FF-424F-B9D1-3BE7BC184E05}">
      <dgm:prSet/>
      <dgm:spPr/>
      <dgm:t>
        <a:bodyPr/>
        <a:lstStyle/>
        <a:p>
          <a:endParaRPr lang="en-US"/>
        </a:p>
      </dgm:t>
    </dgm:pt>
    <dgm:pt modelId="{5EBE56EF-4E43-4F6A-B629-FB8D2585C689}" type="sibTrans" cxnId="{593E14CB-73FF-424F-B9D1-3BE7BC184E05}">
      <dgm:prSet/>
      <dgm:spPr/>
      <dgm:t>
        <a:bodyPr/>
        <a:lstStyle/>
        <a:p>
          <a:endParaRPr lang="en-US"/>
        </a:p>
      </dgm:t>
    </dgm:pt>
    <dgm:pt modelId="{66DC2317-BAD1-4925-BC5C-8C732A4A24CD}" type="pres">
      <dgm:prSet presAssocID="{769C3C8D-7A48-4F1E-B16E-E0ECD97E6F07}" presName="linear" presStyleCnt="0">
        <dgm:presLayoutVars>
          <dgm:animLvl val="lvl"/>
          <dgm:resizeHandles val="exact"/>
        </dgm:presLayoutVars>
      </dgm:prSet>
      <dgm:spPr/>
      <dgm:t>
        <a:bodyPr/>
        <a:lstStyle/>
        <a:p>
          <a:endParaRPr lang="en-US"/>
        </a:p>
      </dgm:t>
    </dgm:pt>
    <dgm:pt modelId="{A4F23A7F-5A41-4DA2-8530-545B24F04882}" type="pres">
      <dgm:prSet presAssocID="{1FCE4F01-506A-49DC-92CC-45756A05E3C6}" presName="parentText" presStyleLbl="node1" presStyleIdx="0" presStyleCnt="1" custScaleY="251532" custLinFactNeighborX="2500" custLinFactNeighborY="-156">
        <dgm:presLayoutVars>
          <dgm:chMax val="0"/>
          <dgm:bulletEnabled val="1"/>
        </dgm:presLayoutVars>
      </dgm:prSet>
      <dgm:spPr/>
      <dgm:t>
        <a:bodyPr/>
        <a:lstStyle/>
        <a:p>
          <a:endParaRPr lang="en-US"/>
        </a:p>
      </dgm:t>
    </dgm:pt>
    <dgm:pt modelId="{5BDE6D67-B056-4974-B487-F76D9C99CEC2}" type="pres">
      <dgm:prSet presAssocID="{1FCE4F01-506A-49DC-92CC-45756A05E3C6}" presName="childText" presStyleLbl="revTx" presStyleIdx="0" presStyleCnt="1" custScaleX="106806" custScaleY="183851">
        <dgm:presLayoutVars>
          <dgm:bulletEnabled val="1"/>
        </dgm:presLayoutVars>
      </dgm:prSet>
      <dgm:spPr/>
      <dgm:t>
        <a:bodyPr/>
        <a:lstStyle/>
        <a:p>
          <a:endParaRPr lang="en-US"/>
        </a:p>
      </dgm:t>
    </dgm:pt>
  </dgm:ptLst>
  <dgm:cxnLst>
    <dgm:cxn modelId="{0C06594B-628F-4C90-8561-EEE51614211A}" type="presOf" srcId="{1FCE4F01-506A-49DC-92CC-45756A05E3C6}" destId="{A4F23A7F-5A41-4DA2-8530-545B24F04882}" srcOrd="0" destOrd="0" presId="urn:microsoft.com/office/officeart/2005/8/layout/vList2"/>
    <dgm:cxn modelId="{D3978347-D7FD-4FC7-9071-E553872634AE}" srcId="{1FCE4F01-506A-49DC-92CC-45756A05E3C6}" destId="{CC26CBA6-058E-485E-94C4-541A349A9007}" srcOrd="0" destOrd="0" parTransId="{7065B270-F7EB-49E5-A60A-549F5DD1E52F}" sibTransId="{1BF1D376-ECE6-4680-9D00-1AD358575A36}"/>
    <dgm:cxn modelId="{C51C6898-F4A9-4A01-ABD3-0ED09D1FF852}" type="presOf" srcId="{769C3C8D-7A48-4F1E-B16E-E0ECD97E6F07}" destId="{66DC2317-BAD1-4925-BC5C-8C732A4A24CD}" srcOrd="0" destOrd="0" presId="urn:microsoft.com/office/officeart/2005/8/layout/vList2"/>
    <dgm:cxn modelId="{83C59588-8C40-43D9-A59D-71F0B03424CE}" type="presOf" srcId="{054E677E-2BD9-4CF5-8FDE-4E6E2378DA93}" destId="{5BDE6D67-B056-4974-B487-F76D9C99CEC2}" srcOrd="0" destOrd="1" presId="urn:microsoft.com/office/officeart/2005/8/layout/vList2"/>
    <dgm:cxn modelId="{ED1DA03F-307B-4C09-8677-07AC0D82CED0}" type="presOf" srcId="{CC26CBA6-058E-485E-94C4-541A349A9007}" destId="{5BDE6D67-B056-4974-B487-F76D9C99CEC2}" srcOrd="0" destOrd="0" presId="urn:microsoft.com/office/officeart/2005/8/layout/vList2"/>
    <dgm:cxn modelId="{73AFBDB7-C34F-4F76-A893-822F9AB56C7A}" srcId="{769C3C8D-7A48-4F1E-B16E-E0ECD97E6F07}" destId="{1FCE4F01-506A-49DC-92CC-45756A05E3C6}" srcOrd="0" destOrd="0" parTransId="{004D778A-651E-4CD5-8952-643235337049}" sibTransId="{C9DE2589-642E-4BD5-81BF-046DA7864B46}"/>
    <dgm:cxn modelId="{593E14CB-73FF-424F-B9D1-3BE7BC184E05}" srcId="{1FCE4F01-506A-49DC-92CC-45756A05E3C6}" destId="{054E677E-2BD9-4CF5-8FDE-4E6E2378DA93}" srcOrd="1" destOrd="0" parTransId="{F130B59B-466F-4931-A002-287FE60BBFCC}" sibTransId="{5EBE56EF-4E43-4F6A-B629-FB8D2585C689}"/>
    <dgm:cxn modelId="{700EFAAC-552C-4190-909A-02871125DB8C}" type="presParOf" srcId="{66DC2317-BAD1-4925-BC5C-8C732A4A24CD}" destId="{A4F23A7F-5A41-4DA2-8530-545B24F04882}" srcOrd="0" destOrd="0" presId="urn:microsoft.com/office/officeart/2005/8/layout/vList2"/>
    <dgm:cxn modelId="{DCAA5955-708C-43C7-899D-12816F2618A2}" type="presParOf" srcId="{66DC2317-BAD1-4925-BC5C-8C732A4A24CD}" destId="{5BDE6D67-B056-4974-B487-F76D9C99CEC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456B22-B94E-480B-AEDF-714743FEAE84}" type="doc">
      <dgm:prSet loTypeId="urn:microsoft.com/office/officeart/2005/8/layout/process1" loCatId="process" qsTypeId="urn:microsoft.com/office/officeart/2005/8/quickstyle/simple4" qsCatId="simple" csTypeId="urn:microsoft.com/office/officeart/2005/8/colors/colorful5" csCatId="colorful" phldr="1"/>
      <dgm:spPr/>
      <dgm:t>
        <a:bodyPr/>
        <a:lstStyle/>
        <a:p>
          <a:endParaRPr lang="en-US"/>
        </a:p>
      </dgm:t>
    </dgm:pt>
    <dgm:pt modelId="{F6C55066-F985-47C2-A196-268581B72B2C}">
      <dgm:prSet custT="1"/>
      <dgm:spPr/>
      <dgm:t>
        <a:bodyPr/>
        <a:lstStyle/>
        <a:p>
          <a:r>
            <a:rPr lang="vi-VN" sz="2000" noProof="0" dirty="0" smtClean="0">
              <a:latin typeface="Times New Roman" pitchFamily="18" charset="0"/>
              <a:cs typeface="Times New Roman" pitchFamily="18" charset="0"/>
            </a:rPr>
            <a:t>Ưu tiên khử khuẩn bằng cách lau, rửa.</a:t>
          </a:r>
          <a:endParaRPr lang="vi-VN" sz="2000" noProof="0" dirty="0">
            <a:latin typeface="Times New Roman" pitchFamily="18" charset="0"/>
            <a:cs typeface="Times New Roman" pitchFamily="18" charset="0"/>
          </a:endParaRPr>
        </a:p>
      </dgm:t>
    </dgm:pt>
    <dgm:pt modelId="{9D20C7E6-F719-474E-8731-3D76AA898F50}" type="parTrans" cxnId="{65485CB1-4DE5-47F5-B50C-EA4517BA1030}">
      <dgm:prSet/>
      <dgm:spPr/>
      <dgm:t>
        <a:bodyPr/>
        <a:lstStyle/>
        <a:p>
          <a:endParaRPr lang="en-US"/>
        </a:p>
      </dgm:t>
    </dgm:pt>
    <dgm:pt modelId="{6AA9627D-2E9A-410E-ABF4-D138A6CE31A7}" type="sibTrans" cxnId="{65485CB1-4DE5-47F5-B50C-EA4517BA1030}">
      <dgm:prSet/>
      <dgm:spPr/>
      <dgm:t>
        <a:bodyPr/>
        <a:lstStyle/>
        <a:p>
          <a:endParaRPr lang="en-US"/>
        </a:p>
      </dgm:t>
    </dgm:pt>
    <dgm:pt modelId="{1C0C2363-AD5C-4E2A-93CA-F49C415AEF4B}">
      <dgm:prSet custT="1"/>
      <dgm:spPr/>
      <dgm:t>
        <a:bodyPr/>
        <a:lstStyle/>
        <a:p>
          <a:r>
            <a:rPr lang="vi-VN" sz="2000" noProof="0" dirty="0" smtClean="0">
              <a:latin typeface="Times New Roman" pitchFamily="18" charset="0"/>
              <a:cs typeface="Times New Roman" pitchFamily="18" charset="0"/>
            </a:rPr>
            <a:t>Khử khuẩn bằng các chất tẩy rửa thông thường như dung dịch tẩy rửa đa năng hoặc các dung dịch khử khuẩn có chứa 0,05-0,1% Clo hoạt tính để lau các bề mặt tiếp xúc hoặc sàn nhà; dùng cồn 70% để lau các bề mặt thiết bị điện tử dễ bị ăn mòn bởi hóa chất hoặc có tiết diện nhỏ</a:t>
          </a:r>
          <a:endParaRPr lang="vi-VN" sz="2000" noProof="0" dirty="0">
            <a:latin typeface="Times New Roman" pitchFamily="18" charset="0"/>
            <a:cs typeface="Times New Roman" pitchFamily="18" charset="0"/>
          </a:endParaRPr>
        </a:p>
      </dgm:t>
    </dgm:pt>
    <dgm:pt modelId="{1E964F6B-D06F-4372-AD3E-26792CA6A097}" type="parTrans" cxnId="{A79F27A0-08F2-4697-93AA-815C02186CDC}">
      <dgm:prSet/>
      <dgm:spPr/>
      <dgm:t>
        <a:bodyPr/>
        <a:lstStyle/>
        <a:p>
          <a:endParaRPr lang="en-US"/>
        </a:p>
      </dgm:t>
    </dgm:pt>
    <dgm:pt modelId="{A10C3039-BA53-477F-A854-F3F0F6B444D6}" type="sibTrans" cxnId="{A79F27A0-08F2-4697-93AA-815C02186CDC}">
      <dgm:prSet/>
      <dgm:spPr/>
      <dgm:t>
        <a:bodyPr/>
        <a:lstStyle/>
        <a:p>
          <a:endParaRPr lang="en-US"/>
        </a:p>
      </dgm:t>
    </dgm:pt>
    <dgm:pt modelId="{5C532B5E-5CBC-4691-A4AC-41E20CDA2485}">
      <dgm:prSet custT="1"/>
      <dgm:spPr/>
      <dgm:t>
        <a:bodyPr/>
        <a:lstStyle/>
        <a:p>
          <a:r>
            <a:rPr lang="vi-VN" sz="2000" noProof="0" dirty="0" smtClean="0">
              <a:latin typeface="Times New Roman" pitchFamily="18" charset="0"/>
              <a:cs typeface="Times New Roman" pitchFamily="18" charset="0"/>
            </a:rPr>
            <a:t>VSMT, khử khuẩn 1 lần trước khi học sinh quay trở lại trường. </a:t>
          </a:r>
          <a:endParaRPr lang="vi-VN" sz="2000" noProof="0" dirty="0">
            <a:latin typeface="Times New Roman" pitchFamily="18" charset="0"/>
            <a:cs typeface="Times New Roman" pitchFamily="18" charset="0"/>
          </a:endParaRPr>
        </a:p>
      </dgm:t>
    </dgm:pt>
    <dgm:pt modelId="{35274368-1D96-4EA6-81FE-327E9FDA2103}" type="parTrans" cxnId="{CB4D5B27-69E0-4FEE-B585-75B89827B3FB}">
      <dgm:prSet/>
      <dgm:spPr/>
      <dgm:t>
        <a:bodyPr/>
        <a:lstStyle/>
        <a:p>
          <a:endParaRPr lang="en-US"/>
        </a:p>
      </dgm:t>
    </dgm:pt>
    <dgm:pt modelId="{23BAAE66-C86F-489E-A44E-D5C18C082DC6}" type="sibTrans" cxnId="{CB4D5B27-69E0-4FEE-B585-75B89827B3FB}">
      <dgm:prSet/>
      <dgm:spPr/>
      <dgm:t>
        <a:bodyPr/>
        <a:lstStyle/>
        <a:p>
          <a:endParaRPr lang="en-US"/>
        </a:p>
      </dgm:t>
    </dgm:pt>
    <dgm:pt modelId="{92129938-A4D2-42EB-9E42-D5875D0CB5A9}" type="pres">
      <dgm:prSet presAssocID="{55456B22-B94E-480B-AEDF-714743FEAE84}" presName="Name0" presStyleCnt="0">
        <dgm:presLayoutVars>
          <dgm:dir/>
          <dgm:resizeHandles val="exact"/>
        </dgm:presLayoutVars>
      </dgm:prSet>
      <dgm:spPr/>
      <dgm:t>
        <a:bodyPr/>
        <a:lstStyle/>
        <a:p>
          <a:endParaRPr lang="en-US"/>
        </a:p>
      </dgm:t>
    </dgm:pt>
    <dgm:pt modelId="{CFA454DE-2335-4BFD-8851-35334B9A30C7}" type="pres">
      <dgm:prSet presAssocID="{F6C55066-F985-47C2-A196-268581B72B2C}" presName="node" presStyleLbl="node1" presStyleIdx="0" presStyleCnt="3">
        <dgm:presLayoutVars>
          <dgm:bulletEnabled val="1"/>
        </dgm:presLayoutVars>
      </dgm:prSet>
      <dgm:spPr/>
      <dgm:t>
        <a:bodyPr/>
        <a:lstStyle/>
        <a:p>
          <a:endParaRPr lang="en-US"/>
        </a:p>
      </dgm:t>
    </dgm:pt>
    <dgm:pt modelId="{125AAF38-6CC5-4BCB-841B-BDF62137E1B5}" type="pres">
      <dgm:prSet presAssocID="{6AA9627D-2E9A-410E-ABF4-D138A6CE31A7}" presName="sibTrans" presStyleLbl="sibTrans2D1" presStyleIdx="0" presStyleCnt="2"/>
      <dgm:spPr/>
      <dgm:t>
        <a:bodyPr/>
        <a:lstStyle/>
        <a:p>
          <a:endParaRPr lang="en-US"/>
        </a:p>
      </dgm:t>
    </dgm:pt>
    <dgm:pt modelId="{07CDDBE6-0DE3-4556-85A4-A61FFC7E167F}" type="pres">
      <dgm:prSet presAssocID="{6AA9627D-2E9A-410E-ABF4-D138A6CE31A7}" presName="connectorText" presStyleLbl="sibTrans2D1" presStyleIdx="0" presStyleCnt="2"/>
      <dgm:spPr/>
      <dgm:t>
        <a:bodyPr/>
        <a:lstStyle/>
        <a:p>
          <a:endParaRPr lang="en-US"/>
        </a:p>
      </dgm:t>
    </dgm:pt>
    <dgm:pt modelId="{73815086-3EEB-4AF9-8201-F5ED91D75824}" type="pres">
      <dgm:prSet presAssocID="{1C0C2363-AD5C-4E2A-93CA-F49C415AEF4B}" presName="node" presStyleLbl="node1" presStyleIdx="1" presStyleCnt="3" custScaleX="260178" custScaleY="100000">
        <dgm:presLayoutVars>
          <dgm:bulletEnabled val="1"/>
        </dgm:presLayoutVars>
      </dgm:prSet>
      <dgm:spPr/>
      <dgm:t>
        <a:bodyPr/>
        <a:lstStyle/>
        <a:p>
          <a:endParaRPr lang="en-US"/>
        </a:p>
      </dgm:t>
    </dgm:pt>
    <dgm:pt modelId="{49D3B6FE-9CAB-4F57-B420-1843F729D73D}" type="pres">
      <dgm:prSet presAssocID="{A10C3039-BA53-477F-A854-F3F0F6B444D6}" presName="sibTrans" presStyleLbl="sibTrans2D1" presStyleIdx="1" presStyleCnt="2"/>
      <dgm:spPr/>
      <dgm:t>
        <a:bodyPr/>
        <a:lstStyle/>
        <a:p>
          <a:endParaRPr lang="en-US"/>
        </a:p>
      </dgm:t>
    </dgm:pt>
    <dgm:pt modelId="{F7875BB7-A1D6-49E3-8183-4CA293CA88F4}" type="pres">
      <dgm:prSet presAssocID="{A10C3039-BA53-477F-A854-F3F0F6B444D6}" presName="connectorText" presStyleLbl="sibTrans2D1" presStyleIdx="1" presStyleCnt="2"/>
      <dgm:spPr/>
      <dgm:t>
        <a:bodyPr/>
        <a:lstStyle/>
        <a:p>
          <a:endParaRPr lang="en-US"/>
        </a:p>
      </dgm:t>
    </dgm:pt>
    <dgm:pt modelId="{F31F61D5-1AA0-4E51-8397-ECC2D2A2AE38}" type="pres">
      <dgm:prSet presAssocID="{5C532B5E-5CBC-4691-A4AC-41E20CDA2485}" presName="node" presStyleLbl="node1" presStyleIdx="2" presStyleCnt="3">
        <dgm:presLayoutVars>
          <dgm:bulletEnabled val="1"/>
        </dgm:presLayoutVars>
      </dgm:prSet>
      <dgm:spPr/>
      <dgm:t>
        <a:bodyPr/>
        <a:lstStyle/>
        <a:p>
          <a:endParaRPr lang="en-US"/>
        </a:p>
      </dgm:t>
    </dgm:pt>
  </dgm:ptLst>
  <dgm:cxnLst>
    <dgm:cxn modelId="{4F88366F-76C0-4623-971E-10E255A2A32C}" type="presOf" srcId="{A10C3039-BA53-477F-A854-F3F0F6B444D6}" destId="{F7875BB7-A1D6-49E3-8183-4CA293CA88F4}" srcOrd="1" destOrd="0" presId="urn:microsoft.com/office/officeart/2005/8/layout/process1"/>
    <dgm:cxn modelId="{3EF7B6AE-E100-4074-922D-8FE2D221400A}" type="presOf" srcId="{A10C3039-BA53-477F-A854-F3F0F6B444D6}" destId="{49D3B6FE-9CAB-4F57-B420-1843F729D73D}" srcOrd="0" destOrd="0" presId="urn:microsoft.com/office/officeart/2005/8/layout/process1"/>
    <dgm:cxn modelId="{CB4D5B27-69E0-4FEE-B585-75B89827B3FB}" srcId="{55456B22-B94E-480B-AEDF-714743FEAE84}" destId="{5C532B5E-5CBC-4691-A4AC-41E20CDA2485}" srcOrd="2" destOrd="0" parTransId="{35274368-1D96-4EA6-81FE-327E9FDA2103}" sibTransId="{23BAAE66-C86F-489E-A44E-D5C18C082DC6}"/>
    <dgm:cxn modelId="{8ACDFF1D-9D87-4544-BF15-A6E9D2B1A3B2}" type="presOf" srcId="{6AA9627D-2E9A-410E-ABF4-D138A6CE31A7}" destId="{125AAF38-6CC5-4BCB-841B-BDF62137E1B5}" srcOrd="0" destOrd="0" presId="urn:microsoft.com/office/officeart/2005/8/layout/process1"/>
    <dgm:cxn modelId="{16D9DFF4-9F34-42F8-AABD-B32759B008FB}" type="presOf" srcId="{55456B22-B94E-480B-AEDF-714743FEAE84}" destId="{92129938-A4D2-42EB-9E42-D5875D0CB5A9}" srcOrd="0" destOrd="0" presId="urn:microsoft.com/office/officeart/2005/8/layout/process1"/>
    <dgm:cxn modelId="{FDBFF739-40D1-480E-B005-7FE5C1AE11C0}" type="presOf" srcId="{5C532B5E-5CBC-4691-A4AC-41E20CDA2485}" destId="{F31F61D5-1AA0-4E51-8397-ECC2D2A2AE38}" srcOrd="0" destOrd="0" presId="urn:microsoft.com/office/officeart/2005/8/layout/process1"/>
    <dgm:cxn modelId="{0BBD0811-92B5-4C3B-A0EB-4B429EC8C521}" type="presOf" srcId="{6AA9627D-2E9A-410E-ABF4-D138A6CE31A7}" destId="{07CDDBE6-0DE3-4556-85A4-A61FFC7E167F}" srcOrd="1" destOrd="0" presId="urn:microsoft.com/office/officeart/2005/8/layout/process1"/>
    <dgm:cxn modelId="{A79F27A0-08F2-4697-93AA-815C02186CDC}" srcId="{55456B22-B94E-480B-AEDF-714743FEAE84}" destId="{1C0C2363-AD5C-4E2A-93CA-F49C415AEF4B}" srcOrd="1" destOrd="0" parTransId="{1E964F6B-D06F-4372-AD3E-26792CA6A097}" sibTransId="{A10C3039-BA53-477F-A854-F3F0F6B444D6}"/>
    <dgm:cxn modelId="{DD5ACFD9-0B4B-4F81-9473-2467C7C22661}" type="presOf" srcId="{1C0C2363-AD5C-4E2A-93CA-F49C415AEF4B}" destId="{73815086-3EEB-4AF9-8201-F5ED91D75824}" srcOrd="0" destOrd="0" presId="urn:microsoft.com/office/officeart/2005/8/layout/process1"/>
    <dgm:cxn modelId="{65485CB1-4DE5-47F5-B50C-EA4517BA1030}" srcId="{55456B22-B94E-480B-AEDF-714743FEAE84}" destId="{F6C55066-F985-47C2-A196-268581B72B2C}" srcOrd="0" destOrd="0" parTransId="{9D20C7E6-F719-474E-8731-3D76AA898F50}" sibTransId="{6AA9627D-2E9A-410E-ABF4-D138A6CE31A7}"/>
    <dgm:cxn modelId="{C5B2B6EE-B654-46F2-98F0-D69A8047651A}" type="presOf" srcId="{F6C55066-F985-47C2-A196-268581B72B2C}" destId="{CFA454DE-2335-4BFD-8851-35334B9A30C7}" srcOrd="0" destOrd="0" presId="urn:microsoft.com/office/officeart/2005/8/layout/process1"/>
    <dgm:cxn modelId="{13798311-CC72-4FA7-A0FA-62C8A7FF9F42}" type="presParOf" srcId="{92129938-A4D2-42EB-9E42-D5875D0CB5A9}" destId="{CFA454DE-2335-4BFD-8851-35334B9A30C7}" srcOrd="0" destOrd="0" presId="urn:microsoft.com/office/officeart/2005/8/layout/process1"/>
    <dgm:cxn modelId="{71087749-C337-4BBB-AE38-242E405E6E45}" type="presParOf" srcId="{92129938-A4D2-42EB-9E42-D5875D0CB5A9}" destId="{125AAF38-6CC5-4BCB-841B-BDF62137E1B5}" srcOrd="1" destOrd="0" presId="urn:microsoft.com/office/officeart/2005/8/layout/process1"/>
    <dgm:cxn modelId="{663AF0EF-35BE-4DD1-8055-20EFD16472D8}" type="presParOf" srcId="{125AAF38-6CC5-4BCB-841B-BDF62137E1B5}" destId="{07CDDBE6-0DE3-4556-85A4-A61FFC7E167F}" srcOrd="0" destOrd="0" presId="urn:microsoft.com/office/officeart/2005/8/layout/process1"/>
    <dgm:cxn modelId="{32B09CF2-76CB-43D6-89B5-A008E9A5F26E}" type="presParOf" srcId="{92129938-A4D2-42EB-9E42-D5875D0CB5A9}" destId="{73815086-3EEB-4AF9-8201-F5ED91D75824}" srcOrd="2" destOrd="0" presId="urn:microsoft.com/office/officeart/2005/8/layout/process1"/>
    <dgm:cxn modelId="{4897BF4E-BBD7-44B5-BF42-C252F29C9DF2}" type="presParOf" srcId="{92129938-A4D2-42EB-9E42-D5875D0CB5A9}" destId="{49D3B6FE-9CAB-4F57-B420-1843F729D73D}" srcOrd="3" destOrd="0" presId="urn:microsoft.com/office/officeart/2005/8/layout/process1"/>
    <dgm:cxn modelId="{BBD4008D-7812-4104-AC20-56E85270036C}" type="presParOf" srcId="{49D3B6FE-9CAB-4F57-B420-1843F729D73D}" destId="{F7875BB7-A1D6-49E3-8183-4CA293CA88F4}" srcOrd="0" destOrd="0" presId="urn:microsoft.com/office/officeart/2005/8/layout/process1"/>
    <dgm:cxn modelId="{AEA5CC41-5211-434E-A087-114746A92AF3}" type="presParOf" srcId="{92129938-A4D2-42EB-9E42-D5875D0CB5A9}" destId="{F31F61D5-1AA0-4E51-8397-ECC2D2A2AE38}"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64E6E2C-F6EC-41CA-9EC2-B2716943DE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89F72CB-8D9C-420B-91A6-C6236BBF841D}">
      <dgm:prSet custT="1"/>
      <dgm:spPr/>
      <dgm:t>
        <a:bodyPr/>
        <a:lstStyle/>
        <a:p>
          <a:pPr algn="ctr"/>
          <a:r>
            <a:rPr lang="vi-VN" sz="2000" b="1" noProof="0" dirty="0" smtClean="0">
              <a:latin typeface="Times New Roman" pitchFamily="18" charset="0"/>
              <a:cs typeface="Times New Roman" pitchFamily="18" charset="0"/>
            </a:rPr>
            <a:t>Khử khuẩn khi học sinh đi học:</a:t>
          </a:r>
          <a:endParaRPr lang="vi-VN" sz="2000" noProof="0" dirty="0">
            <a:latin typeface="Times New Roman" pitchFamily="18" charset="0"/>
            <a:cs typeface="Times New Roman" pitchFamily="18" charset="0"/>
          </a:endParaRPr>
        </a:p>
      </dgm:t>
    </dgm:pt>
    <dgm:pt modelId="{7F162204-E74B-4789-9EF2-E1B5B0FCAD9E}" type="parTrans" cxnId="{6A9DFE11-ACAB-4CC7-88E1-85B443CB39E3}">
      <dgm:prSet/>
      <dgm:spPr/>
      <dgm:t>
        <a:bodyPr/>
        <a:lstStyle/>
        <a:p>
          <a:endParaRPr lang="en-US"/>
        </a:p>
      </dgm:t>
    </dgm:pt>
    <dgm:pt modelId="{1E465A73-08FF-4FDF-BB9F-CB0BDA8A1602}" type="sibTrans" cxnId="{6A9DFE11-ACAB-4CC7-88E1-85B443CB39E3}">
      <dgm:prSet/>
      <dgm:spPr/>
      <dgm:t>
        <a:bodyPr/>
        <a:lstStyle/>
        <a:p>
          <a:endParaRPr lang="en-US"/>
        </a:p>
      </dgm:t>
    </dgm:pt>
    <dgm:pt modelId="{31E70395-38DE-40D3-8F30-25063A71FF66}">
      <dgm:prSet custT="1"/>
      <dgm:spPr/>
      <dgm:t>
        <a:bodyPr/>
        <a:lstStyle/>
        <a:p>
          <a:pPr algn="l">
            <a:buFont typeface="Wingdings" panose="05000000000000000000" pitchFamily="2" charset="2"/>
            <a:buNone/>
          </a:pPr>
          <a:endParaRPr lang="en-US" sz="1200" dirty="0">
            <a:latin typeface="Times New Roman" pitchFamily="18" charset="0"/>
            <a:cs typeface="Times New Roman" pitchFamily="18" charset="0"/>
          </a:endParaRPr>
        </a:p>
      </dgm:t>
    </dgm:pt>
    <dgm:pt modelId="{FF200747-A65F-4998-B1ED-BACF08D03F48}" type="parTrans" cxnId="{F27E65FD-3177-4B0C-9D01-F7A04E2144D7}">
      <dgm:prSet/>
      <dgm:spPr/>
      <dgm:t>
        <a:bodyPr/>
        <a:lstStyle/>
        <a:p>
          <a:endParaRPr lang="en-US"/>
        </a:p>
      </dgm:t>
    </dgm:pt>
    <dgm:pt modelId="{8858395E-AB18-4BCC-8331-F886CA0F5F92}" type="sibTrans" cxnId="{F27E65FD-3177-4B0C-9D01-F7A04E2144D7}">
      <dgm:prSet/>
      <dgm:spPr/>
      <dgm:t>
        <a:bodyPr/>
        <a:lstStyle/>
        <a:p>
          <a:endParaRPr lang="en-US"/>
        </a:p>
      </dgm:t>
    </dgm:pt>
    <dgm:pt modelId="{CB9F4BAF-A56F-4DD2-B12A-DA1B9B90AF41}">
      <dgm:prSet custT="1"/>
      <dgm:spPr/>
      <dgm:t>
        <a:bodyPr/>
        <a:lstStyle/>
        <a:p>
          <a:pPr algn="l">
            <a:buFont typeface="Wingdings" panose="05000000000000000000" pitchFamily="2" charset="2"/>
            <a:buChar char="ü"/>
          </a:pPr>
          <a:endParaRPr lang="en-US" sz="1200" dirty="0">
            <a:latin typeface="Times New Roman" pitchFamily="18" charset="0"/>
            <a:cs typeface="Times New Roman" pitchFamily="18" charset="0"/>
          </a:endParaRPr>
        </a:p>
      </dgm:t>
    </dgm:pt>
    <dgm:pt modelId="{F4C6E3DA-F179-4560-8245-2C4CFF65D4C9}" type="parTrans" cxnId="{48BEB3FE-C6C8-4DEA-8E1E-CF7906F3D0C7}">
      <dgm:prSet/>
      <dgm:spPr/>
      <dgm:t>
        <a:bodyPr/>
        <a:lstStyle/>
        <a:p>
          <a:endParaRPr lang="en-US"/>
        </a:p>
      </dgm:t>
    </dgm:pt>
    <dgm:pt modelId="{7D7CE014-CCFE-44BE-BF18-74C21A63D85B}" type="sibTrans" cxnId="{48BEB3FE-C6C8-4DEA-8E1E-CF7906F3D0C7}">
      <dgm:prSet/>
      <dgm:spPr/>
      <dgm:t>
        <a:bodyPr/>
        <a:lstStyle/>
        <a:p>
          <a:endParaRPr lang="en-US"/>
        </a:p>
      </dgm:t>
    </dgm:pt>
    <dgm:pt modelId="{2DC69124-4090-43A5-A932-FB71988E787F}">
      <dgm:prSet custT="1"/>
      <dgm:spPr/>
      <dgm:t>
        <a:bodyPr/>
        <a:lstStyle/>
        <a:p>
          <a:pPr algn="just">
            <a:buNone/>
          </a:pPr>
          <a:r>
            <a:rPr lang="vi-VN" sz="1800" b="0" i="0" dirty="0" smtClean="0">
              <a:latin typeface="Times New Roman" pitchFamily="18" charset="0"/>
              <a:cs typeface="Times New Roman" pitchFamily="18" charset="0"/>
            </a:rPr>
            <a:t>Để tăng cường các biện pháp phòng, chống dịch bệnh Covid-19 cho HS, nhà trường đã huy động đội ngũ cán bộ, giáo viên, nhân viên làm vệ sinh trường lớp, lau chùi bàn ghế, đồ dùng cá nhân của </a:t>
          </a:r>
          <a:r>
            <a:rPr lang="vi-VN" sz="1800" b="0" i="0" noProof="0" dirty="0" smtClean="0">
              <a:latin typeface="Times New Roman" pitchFamily="18" charset="0"/>
              <a:cs typeface="Times New Roman" pitchFamily="18" charset="0"/>
            </a:rPr>
            <a:t>học</a:t>
          </a:r>
          <a:r>
            <a:rPr lang="en-US" sz="1800" b="0" i="0" dirty="0" smtClean="0">
              <a:latin typeface="Times New Roman" pitchFamily="18" charset="0"/>
              <a:cs typeface="Times New Roman" pitchFamily="18" charset="0"/>
            </a:rPr>
            <a:t> </a:t>
          </a:r>
          <a:r>
            <a:rPr lang="vi-VN" sz="1800" b="0" i="0" noProof="0" dirty="0" smtClean="0">
              <a:latin typeface="Times New Roman" pitchFamily="18" charset="0"/>
              <a:cs typeface="Times New Roman" pitchFamily="18" charset="0"/>
            </a:rPr>
            <a:t>sinh</a:t>
          </a:r>
          <a:r>
            <a:rPr lang="vi-VN" sz="1800" b="0" i="0" dirty="0" smtClean="0">
              <a:latin typeface="Times New Roman" pitchFamily="18" charset="0"/>
              <a:cs typeface="Times New Roman" pitchFamily="18" charset="0"/>
            </a:rPr>
            <a:t> tu sửa, bổ sung thêm hệ thống cấp nước sạch thuận lợi cho việc rửa tay trước khi vào lớp; chuẩn bị đầy đủ các loại xà phòng, nước sát khuẩn và các điều kiện khác trong thực hiện phòng, chống dịch bệnh…</a:t>
          </a:r>
          <a:r>
            <a:rPr lang="en-US" sz="1800" b="0" i="0" dirty="0" smtClean="0">
              <a:latin typeface="Times New Roman" pitchFamily="18" charset="0"/>
              <a:cs typeface="Times New Roman" pitchFamily="18" charset="0"/>
            </a:rPr>
            <a:t> </a:t>
          </a:r>
          <a:r>
            <a:rPr lang="vi-VN" sz="1800" b="0" i="0" dirty="0" smtClean="0">
              <a:latin typeface="Times New Roman" pitchFamily="18" charset="0"/>
              <a:cs typeface="Times New Roman" pitchFamily="18" charset="0"/>
            </a:rPr>
            <a:t>Đồng thời, được sự hỗ trợ của Trung tâm </a:t>
          </a:r>
          <a:r>
            <a:rPr lang="en-US" sz="1800" b="0" i="0" dirty="0" smtClean="0">
              <a:latin typeface="Times New Roman" pitchFamily="18" charset="0"/>
              <a:cs typeface="Times New Roman" pitchFamily="18" charset="0"/>
            </a:rPr>
            <a:t>y </a:t>
          </a:r>
          <a:r>
            <a:rPr lang="en-US" sz="1800" b="0" i="0" dirty="0" err="1" smtClean="0">
              <a:latin typeface="Times New Roman" pitchFamily="18" charset="0"/>
              <a:cs typeface="Times New Roman" pitchFamily="18" charset="0"/>
            </a:rPr>
            <a:t>tế</a:t>
          </a:r>
          <a:r>
            <a:rPr lang="vi-VN" sz="1800" b="0" i="0" dirty="0" smtClean="0">
              <a:latin typeface="Times New Roman" pitchFamily="18" charset="0"/>
              <a:cs typeface="Times New Roman" pitchFamily="18" charset="0"/>
            </a:rPr>
            <a:t>, </a:t>
          </a:r>
          <a:r>
            <a:rPr lang="vi-VN" sz="1800" b="0" i="0" noProof="0" dirty="0" smtClean="0">
              <a:latin typeface="Times New Roman" pitchFamily="18" charset="0"/>
              <a:cs typeface="Times New Roman" pitchFamily="18" charset="0"/>
            </a:rPr>
            <a:t>nhà</a:t>
          </a:r>
          <a:r>
            <a:rPr lang="en-US" sz="1800" b="0" i="0" dirty="0" smtClean="0">
              <a:latin typeface="Times New Roman" pitchFamily="18" charset="0"/>
              <a:cs typeface="Times New Roman" pitchFamily="18" charset="0"/>
            </a:rPr>
            <a:t> </a:t>
          </a:r>
          <a:r>
            <a:rPr lang="en-US" sz="1800" b="0" i="0" dirty="0" err="1" smtClean="0">
              <a:latin typeface="Times New Roman" pitchFamily="18" charset="0"/>
              <a:cs typeface="Times New Roman" pitchFamily="18" charset="0"/>
            </a:rPr>
            <a:t>trường</a:t>
          </a:r>
          <a:r>
            <a:rPr lang="en-US" sz="1800" b="0" i="0" dirty="0" smtClean="0">
              <a:latin typeface="Times New Roman" pitchFamily="18" charset="0"/>
              <a:cs typeface="Times New Roman" pitchFamily="18" charset="0"/>
            </a:rPr>
            <a:t> </a:t>
          </a:r>
          <a:r>
            <a:rPr lang="vi-VN" sz="1800" b="0" i="0" dirty="0" smtClean="0">
              <a:latin typeface="Times New Roman" pitchFamily="18" charset="0"/>
              <a:cs typeface="Times New Roman" pitchFamily="18" charset="0"/>
            </a:rPr>
            <a:t>đã </a:t>
          </a:r>
          <a:r>
            <a:rPr lang="en-US" sz="1800" b="0" i="0" dirty="0" err="1" smtClean="0">
              <a:latin typeface="Times New Roman" pitchFamily="18" charset="0"/>
              <a:cs typeface="Times New Roman" pitchFamily="18" charset="0"/>
            </a:rPr>
            <a:t>được</a:t>
          </a:r>
          <a:r>
            <a:rPr lang="vi-VN" sz="1800" b="0" i="0" dirty="0" smtClean="0">
              <a:latin typeface="Times New Roman" pitchFamily="18" charset="0"/>
              <a:cs typeface="Times New Roman" pitchFamily="18" charset="0"/>
            </a:rPr>
            <a:t> phun tiêu độc, khử trùng toàn bộ hệ thống trường, lớp học, bảo đảm môi trường an toàn khi đón </a:t>
          </a:r>
          <a:r>
            <a:rPr lang="en-US" sz="1800" b="0" i="0" dirty="0" err="1" smtClean="0">
              <a:latin typeface="Times New Roman" pitchFamily="18" charset="0"/>
              <a:cs typeface="Times New Roman" pitchFamily="18" charset="0"/>
            </a:rPr>
            <a:t>học</a:t>
          </a:r>
          <a:r>
            <a:rPr lang="en-US" sz="1800" b="0" i="0" dirty="0" smtClean="0">
              <a:latin typeface="Times New Roman" pitchFamily="18" charset="0"/>
              <a:cs typeface="Times New Roman" pitchFamily="18" charset="0"/>
            </a:rPr>
            <a:t> </a:t>
          </a:r>
          <a:r>
            <a:rPr lang="en-US" sz="1800" b="0" i="0" dirty="0" err="1" smtClean="0">
              <a:latin typeface="Times New Roman" pitchFamily="18" charset="0"/>
              <a:cs typeface="Times New Roman" pitchFamily="18" charset="0"/>
            </a:rPr>
            <a:t>sinh</a:t>
          </a:r>
          <a:r>
            <a:rPr lang="vi-VN" sz="1800" b="0" i="0" dirty="0" smtClean="0">
              <a:latin typeface="Times New Roman" pitchFamily="18" charset="0"/>
              <a:cs typeface="Times New Roman" pitchFamily="18" charset="0"/>
            </a:rPr>
            <a:t> trở lại học tập… Tất cả đang khẩn trương để hoàn thành trước ngày</a:t>
          </a:r>
          <a:r>
            <a:rPr lang="en-US" sz="1800" b="0" i="0" dirty="0" smtClean="0">
              <a:latin typeface="Times New Roman" pitchFamily="18" charset="0"/>
              <a:cs typeface="Times New Roman" pitchFamily="18" charset="0"/>
            </a:rPr>
            <a:t> 22-11-2021.</a:t>
          </a:r>
          <a:r>
            <a:rPr lang="vi-VN" sz="1800" b="0" i="0" dirty="0" smtClean="0">
              <a:latin typeface="Times New Roman" pitchFamily="18" charset="0"/>
              <a:cs typeface="Times New Roman" pitchFamily="18" charset="0"/>
            </a:rPr>
            <a:t> </a:t>
          </a:r>
          <a:endParaRPr lang="vi-VN" sz="1800" b="0" i="0" dirty="0">
            <a:latin typeface="Times New Roman" pitchFamily="18" charset="0"/>
            <a:cs typeface="Times New Roman" pitchFamily="18" charset="0"/>
          </a:endParaRPr>
        </a:p>
      </dgm:t>
    </dgm:pt>
    <dgm:pt modelId="{9C4511BE-CBAC-4C95-AB5D-63CC1D96D12D}" type="parTrans" cxnId="{107F5BF8-64C8-47AA-BCB6-60460C5AD0DF}">
      <dgm:prSet/>
      <dgm:spPr/>
      <dgm:t>
        <a:bodyPr/>
        <a:lstStyle/>
        <a:p>
          <a:endParaRPr lang="en-US"/>
        </a:p>
      </dgm:t>
    </dgm:pt>
    <dgm:pt modelId="{61659BE3-A525-4282-8751-625E3C9CBDA2}" type="sibTrans" cxnId="{107F5BF8-64C8-47AA-BCB6-60460C5AD0DF}">
      <dgm:prSet/>
      <dgm:spPr/>
      <dgm:t>
        <a:bodyPr/>
        <a:lstStyle/>
        <a:p>
          <a:endParaRPr lang="en-US"/>
        </a:p>
      </dgm:t>
    </dgm:pt>
    <dgm:pt modelId="{9B6D85F1-AC2C-490F-9B60-A0081EEE7E5A}">
      <dgm:prSet custT="1"/>
      <dgm:spPr/>
      <dgm:t>
        <a:bodyPr/>
        <a:lstStyle/>
        <a:p>
          <a:pPr algn="just">
            <a:buNone/>
          </a:pPr>
          <a:r>
            <a:rPr lang="vi-VN" sz="1800" noProof="0" dirty="0" smtClean="0">
              <a:latin typeface="Times New Roman" pitchFamily="18" charset="0"/>
              <a:cs typeface="Times New Roman" pitchFamily="18" charset="0"/>
            </a:rPr>
            <a:t>Bàn ghế, tay nắm cửa, tay vịn cầu thang, tay vịn lan can</a:t>
          </a:r>
          <a:r>
            <a:rPr lang="en-US" sz="1800" noProof="0" dirty="0" smtClean="0">
              <a:latin typeface="Times New Roman" pitchFamily="18" charset="0"/>
              <a:cs typeface="Times New Roman" pitchFamily="18" charset="0"/>
            </a:rPr>
            <a:t>.</a:t>
          </a:r>
          <a:endParaRPr lang="vi-VN" sz="1800" noProof="0" dirty="0">
            <a:latin typeface="Times New Roman" pitchFamily="18" charset="0"/>
            <a:cs typeface="Times New Roman" pitchFamily="18" charset="0"/>
          </a:endParaRPr>
        </a:p>
      </dgm:t>
    </dgm:pt>
    <dgm:pt modelId="{6060F71C-33FB-4D76-BBCB-A69315D191BE}" type="parTrans" cxnId="{83ABBE97-4AB7-49AC-A121-D130747B63F7}">
      <dgm:prSet/>
      <dgm:spPr/>
      <dgm:t>
        <a:bodyPr/>
        <a:lstStyle/>
        <a:p>
          <a:endParaRPr lang="en-US"/>
        </a:p>
      </dgm:t>
    </dgm:pt>
    <dgm:pt modelId="{A833922E-FECF-4CE1-8EFE-DB8E48FFFC16}" type="sibTrans" cxnId="{83ABBE97-4AB7-49AC-A121-D130747B63F7}">
      <dgm:prSet/>
      <dgm:spPr/>
      <dgm:t>
        <a:bodyPr/>
        <a:lstStyle/>
        <a:p>
          <a:endParaRPr lang="en-US"/>
        </a:p>
      </dgm:t>
    </dgm:pt>
    <dgm:pt modelId="{22B1FD25-C64C-4190-8442-BEBE6ABA049E}">
      <dgm:prSet custT="1"/>
      <dgm:spPr/>
      <dgm:t>
        <a:bodyPr/>
        <a:lstStyle/>
        <a:p>
          <a:pPr algn="just"/>
          <a:r>
            <a:rPr lang="vi-VN" sz="1800" noProof="0" dirty="0" smtClean="0">
              <a:latin typeface="Times New Roman" pitchFamily="18" charset="0"/>
              <a:cs typeface="Times New Roman" pitchFamily="18" charset="0"/>
            </a:rPr>
            <a:t>Thiết bị giáo dục sau mỗi buổi học hoặc khi thấy bị bẩn. </a:t>
          </a:r>
          <a:endParaRPr lang="vi-VN" sz="1800" noProof="0" dirty="0">
            <a:latin typeface="Times New Roman" pitchFamily="18" charset="0"/>
            <a:cs typeface="Times New Roman" pitchFamily="18" charset="0"/>
          </a:endParaRPr>
        </a:p>
      </dgm:t>
    </dgm:pt>
    <dgm:pt modelId="{F7A1F8AC-A5A4-42FC-9F0F-A2BCA1F6514F}" type="parTrans" cxnId="{43E2310C-52D3-4ADE-B3AF-23478E16FFC1}">
      <dgm:prSet/>
      <dgm:spPr/>
      <dgm:t>
        <a:bodyPr/>
        <a:lstStyle/>
        <a:p>
          <a:endParaRPr lang="en-US"/>
        </a:p>
      </dgm:t>
    </dgm:pt>
    <dgm:pt modelId="{F240A315-5835-4B9F-A81E-D0B0BE54C7D5}" type="sibTrans" cxnId="{43E2310C-52D3-4ADE-B3AF-23478E16FFC1}">
      <dgm:prSet/>
      <dgm:spPr/>
      <dgm:t>
        <a:bodyPr/>
        <a:lstStyle/>
        <a:p>
          <a:endParaRPr lang="en-US"/>
        </a:p>
      </dgm:t>
    </dgm:pt>
    <dgm:pt modelId="{3B851347-A01E-46E4-B937-BD1B375C420B}">
      <dgm:prSet custT="1"/>
      <dgm:spPr/>
      <dgm:t>
        <a:bodyPr/>
        <a:lstStyle/>
        <a:p>
          <a:pPr algn="just"/>
          <a:r>
            <a:rPr lang="vi-VN" sz="1800" noProof="0" dirty="0" smtClean="0">
              <a:latin typeface="Times New Roman" pitchFamily="18" charset="0"/>
              <a:cs typeface="Times New Roman" pitchFamily="18" charset="0"/>
            </a:rPr>
            <a:t>Hạn chế sử dụng các đồ chơi, dụng cụ học tập bằng các vật liệu không khử khuẩn được.</a:t>
          </a:r>
          <a:endParaRPr lang="vi-VN" sz="1800" noProof="0" dirty="0">
            <a:latin typeface="Times New Roman" pitchFamily="18" charset="0"/>
            <a:cs typeface="Times New Roman" pitchFamily="18" charset="0"/>
          </a:endParaRPr>
        </a:p>
      </dgm:t>
    </dgm:pt>
    <dgm:pt modelId="{F4C54468-F3DE-4FAB-AFC1-8C573FAC2F26}" type="parTrans" cxnId="{26A8A575-BB96-4DDC-A4DA-EBCB4175DCD8}">
      <dgm:prSet/>
      <dgm:spPr/>
      <dgm:t>
        <a:bodyPr/>
        <a:lstStyle/>
        <a:p>
          <a:endParaRPr lang="en-US"/>
        </a:p>
      </dgm:t>
    </dgm:pt>
    <dgm:pt modelId="{1F0D0969-1275-472A-B3FC-B421A973448B}" type="sibTrans" cxnId="{26A8A575-BB96-4DDC-A4DA-EBCB4175DCD8}">
      <dgm:prSet/>
      <dgm:spPr/>
      <dgm:t>
        <a:bodyPr/>
        <a:lstStyle/>
        <a:p>
          <a:endParaRPr lang="en-US"/>
        </a:p>
      </dgm:t>
    </dgm:pt>
    <dgm:pt modelId="{2FA05DE4-8057-456D-95C4-09422BE19CD9}">
      <dgm:prSet custT="1"/>
      <dgm:spPr/>
      <dgm:t>
        <a:bodyPr/>
        <a:lstStyle/>
        <a:p>
          <a:pPr algn="just"/>
          <a:r>
            <a:rPr lang="vi-VN" sz="1800" noProof="0" dirty="0" smtClean="0">
              <a:latin typeface="Times New Roman" pitchFamily="18" charset="0"/>
              <a:cs typeface="Times New Roman" pitchFamily="18" charset="0"/>
            </a:rPr>
            <a:t>Bố trí đủ thùng đựng rác, thu gom, xử lý hàng ngày</a:t>
          </a:r>
          <a:r>
            <a:rPr lang="en-US" sz="1800" noProof="0" dirty="0" smtClean="0">
              <a:latin typeface="Times New Roman" pitchFamily="18" charset="0"/>
              <a:cs typeface="Times New Roman" pitchFamily="18" charset="0"/>
            </a:rPr>
            <a:t>, </a:t>
          </a:r>
          <a:r>
            <a:rPr lang="en-US" sz="1800" noProof="0" dirty="0" err="1" smtClean="0">
              <a:latin typeface="Times New Roman" pitchFamily="18" charset="0"/>
              <a:cs typeface="Times New Roman" pitchFamily="18" charset="0"/>
            </a:rPr>
            <a:t>sau</a:t>
          </a:r>
          <a:r>
            <a:rPr lang="en-US" sz="1800" noProof="0" dirty="0" smtClean="0">
              <a:latin typeface="Times New Roman" pitchFamily="18" charset="0"/>
              <a:cs typeface="Times New Roman" pitchFamily="18" charset="0"/>
            </a:rPr>
            <a:t> </a:t>
          </a:r>
          <a:r>
            <a:rPr lang="en-US" sz="1800" noProof="0" dirty="0" err="1" smtClean="0">
              <a:latin typeface="Times New Roman" pitchFamily="18" charset="0"/>
              <a:cs typeface="Times New Roman" pitchFamily="18" charset="0"/>
            </a:rPr>
            <a:t>khi</a:t>
          </a:r>
          <a:r>
            <a:rPr lang="en-US" sz="1800" noProof="0" dirty="0" smtClean="0">
              <a:latin typeface="Times New Roman" pitchFamily="18" charset="0"/>
              <a:cs typeface="Times New Roman" pitchFamily="18" charset="0"/>
            </a:rPr>
            <a:t> </a:t>
          </a:r>
          <a:r>
            <a:rPr lang="en-US" sz="1800" noProof="0" dirty="0" err="1" smtClean="0">
              <a:latin typeface="Times New Roman" pitchFamily="18" charset="0"/>
              <a:cs typeface="Times New Roman" pitchFamily="18" charset="0"/>
            </a:rPr>
            <a:t>học</a:t>
          </a:r>
          <a:r>
            <a:rPr lang="en-US" sz="1800" noProof="0" dirty="0" smtClean="0">
              <a:latin typeface="Times New Roman" pitchFamily="18" charset="0"/>
              <a:cs typeface="Times New Roman" pitchFamily="18" charset="0"/>
            </a:rPr>
            <a:t> </a:t>
          </a:r>
          <a:r>
            <a:rPr lang="en-US" sz="1800" noProof="0" dirty="0" err="1" smtClean="0">
              <a:latin typeface="Times New Roman" pitchFamily="18" charset="0"/>
              <a:cs typeface="Times New Roman" pitchFamily="18" charset="0"/>
            </a:rPr>
            <a:t>sinh</a:t>
          </a:r>
          <a:r>
            <a:rPr lang="en-US" sz="1800" noProof="0" dirty="0" smtClean="0">
              <a:latin typeface="Times New Roman" pitchFamily="18" charset="0"/>
              <a:cs typeface="Times New Roman" pitchFamily="18" charset="0"/>
            </a:rPr>
            <a:t> </a:t>
          </a:r>
          <a:r>
            <a:rPr lang="en-US" sz="1800" noProof="0" dirty="0" err="1" smtClean="0">
              <a:latin typeface="Times New Roman" pitchFamily="18" charset="0"/>
              <a:cs typeface="Times New Roman" pitchFamily="18" charset="0"/>
            </a:rPr>
            <a:t>về</a:t>
          </a:r>
          <a:r>
            <a:rPr lang="en-US" sz="1800" noProof="0" dirty="0" smtClean="0">
              <a:latin typeface="Times New Roman" pitchFamily="18" charset="0"/>
              <a:cs typeface="Times New Roman" pitchFamily="18" charset="0"/>
            </a:rPr>
            <a:t>.</a:t>
          </a:r>
          <a:endParaRPr lang="vi-VN" sz="1800" noProof="0" dirty="0">
            <a:latin typeface="Times New Roman" pitchFamily="18" charset="0"/>
            <a:cs typeface="Times New Roman" pitchFamily="18" charset="0"/>
          </a:endParaRPr>
        </a:p>
      </dgm:t>
    </dgm:pt>
    <dgm:pt modelId="{44AF5D3D-0527-44FD-A998-338C03AC4A44}" type="parTrans" cxnId="{2D2041D6-B152-44A7-AFF1-5C82DFAA0965}">
      <dgm:prSet/>
      <dgm:spPr/>
      <dgm:t>
        <a:bodyPr/>
        <a:lstStyle/>
        <a:p>
          <a:endParaRPr lang="en-US"/>
        </a:p>
      </dgm:t>
    </dgm:pt>
    <dgm:pt modelId="{95B4210C-C160-4A9B-A20B-08D878A53B53}" type="sibTrans" cxnId="{2D2041D6-B152-44A7-AFF1-5C82DFAA0965}">
      <dgm:prSet/>
      <dgm:spPr/>
      <dgm:t>
        <a:bodyPr/>
        <a:lstStyle/>
        <a:p>
          <a:endParaRPr lang="en-US"/>
        </a:p>
      </dgm:t>
    </dgm:pt>
    <dgm:pt modelId="{C9A7FEA7-40A7-4DB4-831E-F870515983CD}">
      <dgm:prSet custT="1"/>
      <dgm:spPr/>
      <dgm:t>
        <a:bodyPr/>
        <a:lstStyle/>
        <a:p>
          <a:pPr algn="just">
            <a:buNone/>
          </a:pPr>
          <a:r>
            <a:rPr lang="vi-VN" sz="1800" noProof="0" dirty="0" smtClean="0">
              <a:latin typeface="Times New Roman" pitchFamily="18" charset="0"/>
              <a:cs typeface="Times New Roman" pitchFamily="18" charset="0"/>
            </a:rPr>
            <a:t>Sàn nhà, phòng học, phòng chức năng, khu vệ sinh...</a:t>
          </a:r>
          <a:endParaRPr lang="vi-VN" sz="1800" noProof="0" dirty="0">
            <a:latin typeface="Times New Roman" pitchFamily="18" charset="0"/>
            <a:cs typeface="Times New Roman" pitchFamily="18" charset="0"/>
          </a:endParaRPr>
        </a:p>
      </dgm:t>
    </dgm:pt>
    <dgm:pt modelId="{4AC7B747-F8E0-43B7-9463-335E00A26925}" type="parTrans" cxnId="{38629BC9-805E-4AF7-A80A-B8AF497F8BD6}">
      <dgm:prSet/>
      <dgm:spPr/>
    </dgm:pt>
    <dgm:pt modelId="{DB9B231C-D7A4-48B5-9C6A-5266CB7FA35A}" type="sibTrans" cxnId="{38629BC9-805E-4AF7-A80A-B8AF497F8BD6}">
      <dgm:prSet/>
      <dgm:spPr/>
    </dgm:pt>
    <dgm:pt modelId="{DE0949B6-5CCE-4D89-9AF6-CFDB7BD0922C}" type="pres">
      <dgm:prSet presAssocID="{C64E6E2C-F6EC-41CA-9EC2-B2716943DE20}" presName="linear" presStyleCnt="0">
        <dgm:presLayoutVars>
          <dgm:animLvl val="lvl"/>
          <dgm:resizeHandles val="exact"/>
        </dgm:presLayoutVars>
      </dgm:prSet>
      <dgm:spPr/>
      <dgm:t>
        <a:bodyPr/>
        <a:lstStyle/>
        <a:p>
          <a:endParaRPr lang="en-US"/>
        </a:p>
      </dgm:t>
    </dgm:pt>
    <dgm:pt modelId="{020D3F66-90B8-45C2-A0DD-E6FA449B6D01}" type="pres">
      <dgm:prSet presAssocID="{889F72CB-8D9C-420B-91A6-C6236BBF841D}" presName="parentText" presStyleLbl="node1" presStyleIdx="0" presStyleCnt="1" custAng="0" custScaleX="88475" custScaleY="198295" custLinFactNeighborX="-217" custLinFactNeighborY="-5352">
        <dgm:presLayoutVars>
          <dgm:chMax val="0"/>
          <dgm:bulletEnabled val="1"/>
        </dgm:presLayoutVars>
      </dgm:prSet>
      <dgm:spPr/>
      <dgm:t>
        <a:bodyPr/>
        <a:lstStyle/>
        <a:p>
          <a:endParaRPr lang="en-US"/>
        </a:p>
      </dgm:t>
    </dgm:pt>
    <dgm:pt modelId="{2F56804F-2F27-439D-A3A4-4392E04F33F6}" type="pres">
      <dgm:prSet presAssocID="{889F72CB-8D9C-420B-91A6-C6236BBF841D}" presName="childText" presStyleLbl="revTx" presStyleIdx="0" presStyleCnt="1" custScaleY="136834">
        <dgm:presLayoutVars>
          <dgm:bulletEnabled val="1"/>
        </dgm:presLayoutVars>
      </dgm:prSet>
      <dgm:spPr/>
      <dgm:t>
        <a:bodyPr/>
        <a:lstStyle/>
        <a:p>
          <a:endParaRPr lang="en-US"/>
        </a:p>
      </dgm:t>
    </dgm:pt>
  </dgm:ptLst>
  <dgm:cxnLst>
    <dgm:cxn modelId="{8E62FCD8-80DC-4679-9F80-D6C74E2BF97A}" type="presOf" srcId="{3B851347-A01E-46E4-B937-BD1B375C420B}" destId="{2F56804F-2F27-439D-A3A4-4392E04F33F6}" srcOrd="0" destOrd="5" presId="urn:microsoft.com/office/officeart/2005/8/layout/vList2"/>
    <dgm:cxn modelId="{2B8B3AF9-E90F-4AD1-8EAD-7BBA93446F6A}" type="presOf" srcId="{31E70395-38DE-40D3-8F30-25063A71FF66}" destId="{2F56804F-2F27-439D-A3A4-4392E04F33F6}" srcOrd="0" destOrd="0" presId="urn:microsoft.com/office/officeart/2005/8/layout/vList2"/>
    <dgm:cxn modelId="{38629BC9-805E-4AF7-A80A-B8AF497F8BD6}" srcId="{889F72CB-8D9C-420B-91A6-C6236BBF841D}" destId="{C9A7FEA7-40A7-4DB4-831E-F870515983CD}" srcOrd="3" destOrd="0" parTransId="{4AC7B747-F8E0-43B7-9463-335E00A26925}" sibTransId="{DB9B231C-D7A4-48B5-9C6A-5266CB7FA35A}"/>
    <dgm:cxn modelId="{83ABBE97-4AB7-49AC-A121-D130747B63F7}" srcId="{889F72CB-8D9C-420B-91A6-C6236BBF841D}" destId="{9B6D85F1-AC2C-490F-9B60-A0081EEE7E5A}" srcOrd="2" destOrd="0" parTransId="{6060F71C-33FB-4D76-BBCB-A69315D191BE}" sibTransId="{A833922E-FECF-4CE1-8EFE-DB8E48FFFC16}"/>
    <dgm:cxn modelId="{4B140A22-C4F8-49F3-B2E8-B771135E54E2}" type="presOf" srcId="{C9A7FEA7-40A7-4DB4-831E-F870515983CD}" destId="{2F56804F-2F27-439D-A3A4-4392E04F33F6}" srcOrd="0" destOrd="3" presId="urn:microsoft.com/office/officeart/2005/8/layout/vList2"/>
    <dgm:cxn modelId="{5F3295DF-9B67-49EF-ABFA-F83E98DDD7C4}" type="presOf" srcId="{CB9F4BAF-A56F-4DD2-B12A-DA1B9B90AF41}" destId="{2F56804F-2F27-439D-A3A4-4392E04F33F6}" srcOrd="0" destOrd="7" presId="urn:microsoft.com/office/officeart/2005/8/layout/vList2"/>
    <dgm:cxn modelId="{269AAF89-D014-4C01-999A-D2C5BFE2555A}" type="presOf" srcId="{9B6D85F1-AC2C-490F-9B60-A0081EEE7E5A}" destId="{2F56804F-2F27-439D-A3A4-4392E04F33F6}" srcOrd="0" destOrd="2" presId="urn:microsoft.com/office/officeart/2005/8/layout/vList2"/>
    <dgm:cxn modelId="{107F5BF8-64C8-47AA-BCB6-60460C5AD0DF}" srcId="{889F72CB-8D9C-420B-91A6-C6236BBF841D}" destId="{2DC69124-4090-43A5-A932-FB71988E787F}" srcOrd="1" destOrd="0" parTransId="{9C4511BE-CBAC-4C95-AB5D-63CC1D96D12D}" sibTransId="{61659BE3-A525-4282-8751-625E3C9CBDA2}"/>
    <dgm:cxn modelId="{6A9DFE11-ACAB-4CC7-88E1-85B443CB39E3}" srcId="{C64E6E2C-F6EC-41CA-9EC2-B2716943DE20}" destId="{889F72CB-8D9C-420B-91A6-C6236BBF841D}" srcOrd="0" destOrd="0" parTransId="{7F162204-E74B-4789-9EF2-E1B5B0FCAD9E}" sibTransId="{1E465A73-08FF-4FDF-BB9F-CB0BDA8A1602}"/>
    <dgm:cxn modelId="{2E3A18CE-80DE-4088-A0D3-C262DCB9ECFD}" type="presOf" srcId="{C64E6E2C-F6EC-41CA-9EC2-B2716943DE20}" destId="{DE0949B6-5CCE-4D89-9AF6-CFDB7BD0922C}" srcOrd="0" destOrd="0" presId="urn:microsoft.com/office/officeart/2005/8/layout/vList2"/>
    <dgm:cxn modelId="{43E2310C-52D3-4ADE-B3AF-23478E16FFC1}" srcId="{889F72CB-8D9C-420B-91A6-C6236BBF841D}" destId="{22B1FD25-C64C-4190-8442-BEBE6ABA049E}" srcOrd="4" destOrd="0" parTransId="{F7A1F8AC-A5A4-42FC-9F0F-A2BCA1F6514F}" sibTransId="{F240A315-5835-4B9F-A81E-D0B0BE54C7D5}"/>
    <dgm:cxn modelId="{2D2041D6-B152-44A7-AFF1-5C82DFAA0965}" srcId="{889F72CB-8D9C-420B-91A6-C6236BBF841D}" destId="{2FA05DE4-8057-456D-95C4-09422BE19CD9}" srcOrd="6" destOrd="0" parTransId="{44AF5D3D-0527-44FD-A998-338C03AC4A44}" sibTransId="{95B4210C-C160-4A9B-A20B-08D878A53B53}"/>
    <dgm:cxn modelId="{7DE63780-47E3-47D7-B8AD-D16CD9A6BC02}" type="presOf" srcId="{2DC69124-4090-43A5-A932-FB71988E787F}" destId="{2F56804F-2F27-439D-A3A4-4392E04F33F6}" srcOrd="0" destOrd="1" presId="urn:microsoft.com/office/officeart/2005/8/layout/vList2"/>
    <dgm:cxn modelId="{26A8A575-BB96-4DDC-A4DA-EBCB4175DCD8}" srcId="{889F72CB-8D9C-420B-91A6-C6236BBF841D}" destId="{3B851347-A01E-46E4-B937-BD1B375C420B}" srcOrd="5" destOrd="0" parTransId="{F4C54468-F3DE-4FAB-AFC1-8C573FAC2F26}" sibTransId="{1F0D0969-1275-472A-B3FC-B421A973448B}"/>
    <dgm:cxn modelId="{7596A4E3-D8E6-4AA1-97FA-7EA8ED12AE73}" type="presOf" srcId="{22B1FD25-C64C-4190-8442-BEBE6ABA049E}" destId="{2F56804F-2F27-439D-A3A4-4392E04F33F6}" srcOrd="0" destOrd="4" presId="urn:microsoft.com/office/officeart/2005/8/layout/vList2"/>
    <dgm:cxn modelId="{48BEB3FE-C6C8-4DEA-8E1E-CF7906F3D0C7}" srcId="{889F72CB-8D9C-420B-91A6-C6236BBF841D}" destId="{CB9F4BAF-A56F-4DD2-B12A-DA1B9B90AF41}" srcOrd="7" destOrd="0" parTransId="{F4C6E3DA-F179-4560-8245-2C4CFF65D4C9}" sibTransId="{7D7CE014-CCFE-44BE-BF18-74C21A63D85B}"/>
    <dgm:cxn modelId="{EF52F6DE-79F3-4972-B907-FECA5EAF89F0}" type="presOf" srcId="{889F72CB-8D9C-420B-91A6-C6236BBF841D}" destId="{020D3F66-90B8-45C2-A0DD-E6FA449B6D01}" srcOrd="0" destOrd="0" presId="urn:microsoft.com/office/officeart/2005/8/layout/vList2"/>
    <dgm:cxn modelId="{F27E65FD-3177-4B0C-9D01-F7A04E2144D7}" srcId="{889F72CB-8D9C-420B-91A6-C6236BBF841D}" destId="{31E70395-38DE-40D3-8F30-25063A71FF66}" srcOrd="0" destOrd="0" parTransId="{FF200747-A65F-4998-B1ED-BACF08D03F48}" sibTransId="{8858395E-AB18-4BCC-8331-F886CA0F5F92}"/>
    <dgm:cxn modelId="{26572298-E5AB-425A-BEB7-2D09AE1C821C}" type="presOf" srcId="{2FA05DE4-8057-456D-95C4-09422BE19CD9}" destId="{2F56804F-2F27-439D-A3A4-4392E04F33F6}" srcOrd="0" destOrd="6" presId="urn:microsoft.com/office/officeart/2005/8/layout/vList2"/>
    <dgm:cxn modelId="{9985D2B5-3B2F-4D2F-B722-B5161B7FBE7A}" type="presParOf" srcId="{DE0949B6-5CCE-4D89-9AF6-CFDB7BD0922C}" destId="{020D3F66-90B8-45C2-A0DD-E6FA449B6D01}" srcOrd="0" destOrd="0" presId="urn:microsoft.com/office/officeart/2005/8/layout/vList2"/>
    <dgm:cxn modelId="{C54221B3-896E-4450-9C74-38889A73C70C}" type="presParOf" srcId="{DE0949B6-5CCE-4D89-9AF6-CFDB7BD0922C}" destId="{2F56804F-2F27-439D-A3A4-4392E04F33F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242E354-703E-4210-9098-0F6D78B228C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CD09CC7-B2D9-4895-B081-B2A3CF9927CC}">
      <dgm:prSet/>
      <dgm:spPr/>
      <dgm:t>
        <a:bodyPr/>
        <a:lstStyle/>
        <a:p>
          <a:r>
            <a:rPr lang="vi-VN" b="1" dirty="0">
              <a:solidFill>
                <a:srgbClr val="FFFF00"/>
              </a:solidFill>
              <a:latin typeface="Times New Roman" pitchFamily="18" charset="0"/>
              <a:cs typeface="Times New Roman" pitchFamily="18" charset="0"/>
            </a:rPr>
            <a:t>Thông báo cho Trưởng ban chỉ đạo phòng, chống dịch, Tổ an toàn COVID của </a:t>
          </a:r>
          <a:r>
            <a:rPr lang="vi-VN" b="1" noProof="0" dirty="0" smtClean="0">
              <a:solidFill>
                <a:srgbClr val="FFFF00"/>
              </a:solidFill>
              <a:latin typeface="Times New Roman" pitchFamily="18" charset="0"/>
              <a:cs typeface="Times New Roman" pitchFamily="18" charset="0"/>
            </a:rPr>
            <a:t>Trường</a:t>
          </a:r>
          <a:r>
            <a:rPr lang="en-US" b="1" dirty="0" smtClean="0">
              <a:solidFill>
                <a:srgbClr val="FFFF00"/>
              </a:solidFill>
              <a:latin typeface="Times New Roman" pitchFamily="18" charset="0"/>
              <a:cs typeface="Times New Roman" pitchFamily="18" charset="0"/>
            </a:rPr>
            <a:t> MN An </a:t>
          </a:r>
          <a:r>
            <a:rPr lang="vi-VN" b="1" noProof="0" dirty="0" smtClean="0">
              <a:solidFill>
                <a:srgbClr val="FFFF00"/>
              </a:solidFill>
              <a:latin typeface="Times New Roman" pitchFamily="18" charset="0"/>
              <a:cs typeface="Times New Roman" pitchFamily="18" charset="0"/>
            </a:rPr>
            <a:t>Vĩnh</a:t>
          </a:r>
          <a:r>
            <a:rPr lang="vi-VN" b="1" dirty="0" smtClean="0">
              <a:solidFill>
                <a:srgbClr val="FFFF00"/>
              </a:solidFill>
              <a:latin typeface="Times New Roman" pitchFamily="18" charset="0"/>
              <a:cs typeface="Times New Roman" pitchFamily="18" charset="0"/>
            </a:rPr>
            <a:t>, </a:t>
          </a:r>
          <a:r>
            <a:rPr lang="vi-VN" b="1" dirty="0">
              <a:solidFill>
                <a:srgbClr val="FFFF00"/>
              </a:solidFill>
              <a:latin typeface="Times New Roman" pitchFamily="18" charset="0"/>
              <a:cs typeface="Times New Roman" pitchFamily="18" charset="0"/>
            </a:rPr>
            <a:t>phụ huynh học sinh.</a:t>
          </a:r>
          <a:endParaRPr lang="en-US" dirty="0">
            <a:solidFill>
              <a:srgbClr val="FFFF00"/>
            </a:solidFill>
            <a:latin typeface="Times New Roman" pitchFamily="18" charset="0"/>
            <a:cs typeface="Times New Roman" pitchFamily="18" charset="0"/>
          </a:endParaRPr>
        </a:p>
      </dgm:t>
    </dgm:pt>
    <dgm:pt modelId="{5F041C63-9CFC-4C41-971B-6D7799E0E52E}" type="parTrans" cxnId="{C9EBFDBD-823E-404B-80ED-CAC8974C31D4}">
      <dgm:prSet/>
      <dgm:spPr/>
      <dgm:t>
        <a:bodyPr/>
        <a:lstStyle/>
        <a:p>
          <a:endParaRPr lang="en-US"/>
        </a:p>
      </dgm:t>
    </dgm:pt>
    <dgm:pt modelId="{F809D1F7-887F-4375-802C-294306E00F48}" type="sibTrans" cxnId="{C9EBFDBD-823E-404B-80ED-CAC8974C31D4}">
      <dgm:prSet/>
      <dgm:spPr/>
      <dgm:t>
        <a:bodyPr/>
        <a:lstStyle/>
        <a:p>
          <a:endParaRPr lang="en-US"/>
        </a:p>
      </dgm:t>
    </dgm:pt>
    <dgm:pt modelId="{69C1F95B-BC2D-4E58-9E57-539CFA478424}">
      <dgm:prSet/>
      <dgm:spPr/>
      <dgm:t>
        <a:bodyPr/>
        <a:lstStyle/>
        <a:p>
          <a:r>
            <a:rPr lang="vi-VN" b="1" dirty="0">
              <a:solidFill>
                <a:srgbClr val="FFFF00"/>
              </a:solidFill>
              <a:latin typeface="Times New Roman" pitchFamily="18" charset="0"/>
              <a:cs typeface="Times New Roman" pitchFamily="18" charset="0"/>
            </a:rPr>
            <a:t>Cung cấp khẩu trang y tế và hướng dẫn đeo đúng cách</a:t>
          </a:r>
          <a:r>
            <a:rPr lang="vi-VN" b="1" dirty="0">
              <a:solidFill>
                <a:srgbClr val="FFFF00"/>
              </a:solidFill>
            </a:rPr>
            <a:t>.</a:t>
          </a:r>
          <a:endParaRPr lang="en-US" dirty="0">
            <a:solidFill>
              <a:srgbClr val="FFFF00"/>
            </a:solidFill>
          </a:endParaRPr>
        </a:p>
      </dgm:t>
    </dgm:pt>
    <dgm:pt modelId="{07FF1BF3-C5B3-4AA1-B269-B759963CCA77}" type="parTrans" cxnId="{79FD62DD-264C-4ADD-93EF-402C0E971D84}">
      <dgm:prSet/>
      <dgm:spPr/>
      <dgm:t>
        <a:bodyPr/>
        <a:lstStyle/>
        <a:p>
          <a:endParaRPr lang="en-US"/>
        </a:p>
      </dgm:t>
    </dgm:pt>
    <dgm:pt modelId="{97BD3CC2-31F4-4248-891E-80C8453F030E}" type="sibTrans" cxnId="{79FD62DD-264C-4ADD-93EF-402C0E971D84}">
      <dgm:prSet/>
      <dgm:spPr/>
      <dgm:t>
        <a:bodyPr/>
        <a:lstStyle/>
        <a:p>
          <a:endParaRPr lang="en-US"/>
        </a:p>
      </dgm:t>
    </dgm:pt>
    <dgm:pt modelId="{0EBA630A-A76C-486E-9B85-5094C2982504}">
      <dgm:prSet/>
      <dgm:spPr/>
      <dgm:t>
        <a:bodyPr/>
        <a:lstStyle/>
        <a:p>
          <a:r>
            <a:rPr lang="en-US" b="1" dirty="0" smtClean="0">
              <a:solidFill>
                <a:srgbClr val="FFFF00"/>
              </a:solidFill>
              <a:latin typeface="Times New Roman" pitchFamily="18" charset="0"/>
              <a:cs typeface="Times New Roman" pitchFamily="18" charset="0"/>
            </a:rPr>
            <a:t>H</a:t>
          </a:r>
          <a:r>
            <a:rPr lang="vi-VN" b="1" dirty="0" smtClean="0">
              <a:solidFill>
                <a:srgbClr val="FFFF00"/>
              </a:solidFill>
              <a:latin typeface="Times New Roman" pitchFamily="18" charset="0"/>
              <a:cs typeface="Times New Roman" pitchFamily="18" charset="0"/>
            </a:rPr>
            <a:t>ạn </a:t>
          </a:r>
          <a:r>
            <a:rPr lang="vi-VN" b="1" dirty="0">
              <a:solidFill>
                <a:srgbClr val="FFFF00"/>
              </a:solidFill>
              <a:latin typeface="Times New Roman" pitchFamily="18" charset="0"/>
              <a:cs typeface="Times New Roman" pitchFamily="18" charset="0"/>
            </a:rPr>
            <a:t>chế tiếp xúc với những người xung quanh, tránh tiếp xúc gần dưới 02 mét với những người khác.</a:t>
          </a:r>
          <a:endParaRPr lang="en-US" dirty="0">
            <a:solidFill>
              <a:srgbClr val="FFFF00"/>
            </a:solidFill>
            <a:latin typeface="Times New Roman" pitchFamily="18" charset="0"/>
            <a:cs typeface="Times New Roman" pitchFamily="18" charset="0"/>
          </a:endParaRPr>
        </a:p>
      </dgm:t>
    </dgm:pt>
    <dgm:pt modelId="{19A313BC-2CE5-4A41-9BAC-08BAFF562592}" type="parTrans" cxnId="{B17E24E9-1770-47F0-98C9-4D1ECC85A80C}">
      <dgm:prSet/>
      <dgm:spPr/>
      <dgm:t>
        <a:bodyPr/>
        <a:lstStyle/>
        <a:p>
          <a:endParaRPr lang="en-US"/>
        </a:p>
      </dgm:t>
    </dgm:pt>
    <dgm:pt modelId="{44CBF963-FB86-4F61-B39D-B7B1C4E16D01}" type="sibTrans" cxnId="{B17E24E9-1770-47F0-98C9-4D1ECC85A80C}">
      <dgm:prSet/>
      <dgm:spPr/>
      <dgm:t>
        <a:bodyPr/>
        <a:lstStyle/>
        <a:p>
          <a:endParaRPr lang="en-US"/>
        </a:p>
      </dgm:t>
    </dgm:pt>
    <dgm:pt modelId="{65401ECC-D45B-4734-9A08-57D7D311F316}">
      <dgm:prSet/>
      <dgm:spPr/>
      <dgm:t>
        <a:bodyPr/>
        <a:lstStyle/>
        <a:p>
          <a:r>
            <a:rPr lang="vi-VN" b="1" dirty="0">
              <a:solidFill>
                <a:srgbClr val="FFFF00"/>
              </a:solidFill>
              <a:latin typeface="Times New Roman" pitchFamily="18" charset="0"/>
              <a:cs typeface="Times New Roman" pitchFamily="18" charset="0"/>
            </a:rPr>
            <a:t>Thông báo cho lực lượng đã được phân công để phân luồng lối đi từ khu vực có trường hợp nghi ngờ đến </a:t>
          </a:r>
          <a:r>
            <a:rPr lang="vi-VN" b="1" dirty="0" smtClean="0">
              <a:solidFill>
                <a:srgbClr val="FFFF00"/>
              </a:solidFill>
              <a:latin typeface="Times New Roman" pitchFamily="18" charset="0"/>
              <a:cs typeface="Times New Roman" pitchFamily="18" charset="0"/>
            </a:rPr>
            <a:t>p</a:t>
          </a:r>
          <a:r>
            <a:rPr lang="vi-VN" b="1" noProof="0" dirty="0" smtClean="0">
              <a:solidFill>
                <a:srgbClr val="FFFF00"/>
              </a:solidFill>
              <a:latin typeface="Times New Roman" pitchFamily="18" charset="0"/>
              <a:cs typeface="Times New Roman" pitchFamily="18" charset="0"/>
            </a:rPr>
            <a:t>hòng</a:t>
          </a:r>
          <a:r>
            <a:rPr lang="vi-VN" b="1" dirty="0" smtClean="0">
              <a:solidFill>
                <a:srgbClr val="FFFF00"/>
              </a:solidFill>
              <a:latin typeface="Times New Roman" pitchFamily="18" charset="0"/>
              <a:cs typeface="Times New Roman" pitchFamily="18" charset="0"/>
            </a:rPr>
            <a:t> </a:t>
          </a:r>
          <a:r>
            <a:rPr lang="vi-VN" b="1" dirty="0">
              <a:solidFill>
                <a:srgbClr val="FFFF00"/>
              </a:solidFill>
              <a:latin typeface="Times New Roman" pitchFamily="18" charset="0"/>
              <a:cs typeface="Times New Roman" pitchFamily="18" charset="0"/>
            </a:rPr>
            <a:t>cách ly tạm thời.</a:t>
          </a:r>
          <a:endParaRPr lang="en-US" dirty="0">
            <a:solidFill>
              <a:srgbClr val="FFFF00"/>
            </a:solidFill>
            <a:latin typeface="Times New Roman" pitchFamily="18" charset="0"/>
            <a:cs typeface="Times New Roman" pitchFamily="18" charset="0"/>
          </a:endParaRPr>
        </a:p>
      </dgm:t>
    </dgm:pt>
    <dgm:pt modelId="{B76015B9-1C8B-4324-AA6C-39B5AF8A1B76}" type="parTrans" cxnId="{562FBE8B-339F-4126-9B53-C65354167AF2}">
      <dgm:prSet/>
      <dgm:spPr/>
      <dgm:t>
        <a:bodyPr/>
        <a:lstStyle/>
        <a:p>
          <a:endParaRPr lang="en-US"/>
        </a:p>
      </dgm:t>
    </dgm:pt>
    <dgm:pt modelId="{92B8D62F-AB43-4590-8863-50C7E86212D6}" type="sibTrans" cxnId="{562FBE8B-339F-4126-9B53-C65354167AF2}">
      <dgm:prSet/>
      <dgm:spPr/>
      <dgm:t>
        <a:bodyPr/>
        <a:lstStyle/>
        <a:p>
          <a:endParaRPr lang="en-US"/>
        </a:p>
      </dgm:t>
    </dgm:pt>
    <dgm:pt modelId="{ABC990AD-29FC-43BF-8621-6ED2E12AE99F}">
      <dgm:prSet/>
      <dgm:spPr/>
      <dgm:t>
        <a:bodyPr/>
        <a:lstStyle/>
        <a:p>
          <a:r>
            <a:rPr lang="vi-VN" b="1" dirty="0" smtClean="0">
              <a:solidFill>
                <a:srgbClr val="FFFF00"/>
              </a:solidFill>
              <a:latin typeface="Times New Roman" pitchFamily="18" charset="0"/>
              <a:cs typeface="Times New Roman" pitchFamily="18" charset="0"/>
            </a:rPr>
            <a:t>Thông báo cho </a:t>
          </a:r>
          <a:r>
            <a:rPr lang="vi-VN" b="1" noProof="0" dirty="0" smtClean="0">
              <a:solidFill>
                <a:srgbClr val="FFFF00"/>
              </a:solidFill>
              <a:latin typeface="Times New Roman" pitchFamily="18" charset="0"/>
              <a:cs typeface="Times New Roman" pitchFamily="18" charset="0"/>
            </a:rPr>
            <a:t>Trung tâm y tế Lý Sơn</a:t>
          </a:r>
          <a:r>
            <a:rPr lang="en-US" b="1" dirty="0" smtClean="0">
              <a:solidFill>
                <a:srgbClr val="FFFF00"/>
              </a:solidFill>
              <a:latin typeface="Times New Roman" pitchFamily="18" charset="0"/>
              <a:cs typeface="Times New Roman" pitchFamily="18" charset="0"/>
            </a:rPr>
            <a:t>, </a:t>
          </a:r>
          <a:r>
            <a:rPr lang="vi-VN" b="1" dirty="0" smtClean="0">
              <a:solidFill>
                <a:srgbClr val="FFFF00"/>
              </a:solidFill>
              <a:latin typeface="Times New Roman" pitchFamily="18" charset="0"/>
              <a:cs typeface="Times New Roman" pitchFamily="18" charset="0"/>
            </a:rPr>
            <a:t>và </a:t>
          </a:r>
          <a:r>
            <a:rPr lang="vi-VN" b="1" dirty="0">
              <a:solidFill>
                <a:srgbClr val="FFFF00"/>
              </a:solidFill>
              <a:latin typeface="Times New Roman" pitchFamily="18" charset="0"/>
              <a:cs typeface="Times New Roman" pitchFamily="18" charset="0"/>
            </a:rPr>
            <a:t>khử khuẩn theo quy </a:t>
          </a:r>
          <a:r>
            <a:rPr lang="vi-VN" b="1" dirty="0" smtClean="0">
              <a:solidFill>
                <a:srgbClr val="FFFF00"/>
              </a:solidFill>
              <a:latin typeface="Times New Roman" pitchFamily="18" charset="0"/>
              <a:cs typeface="Times New Roman" pitchFamily="18" charset="0"/>
            </a:rPr>
            <a:t>định</a:t>
          </a:r>
          <a:r>
            <a:rPr lang="en-US" b="1" dirty="0" smtClean="0">
              <a:solidFill>
                <a:srgbClr val="FFFF00"/>
              </a:solidFill>
              <a:latin typeface="Times New Roman" pitchFamily="18" charset="0"/>
              <a:cs typeface="Times New Roman" pitchFamily="18" charset="0"/>
            </a:rPr>
            <a:t>.</a:t>
          </a:r>
          <a:endParaRPr lang="en-US" dirty="0">
            <a:solidFill>
              <a:srgbClr val="FFFF00"/>
            </a:solidFill>
            <a:latin typeface="Times New Roman" pitchFamily="18" charset="0"/>
            <a:cs typeface="Times New Roman" pitchFamily="18" charset="0"/>
          </a:endParaRPr>
        </a:p>
      </dgm:t>
    </dgm:pt>
    <dgm:pt modelId="{13E86822-883D-4086-8175-CE8C2CD68FF1}" type="parTrans" cxnId="{B3A3693E-C38B-4BEE-971E-B7B57CA7BD02}">
      <dgm:prSet/>
      <dgm:spPr/>
      <dgm:t>
        <a:bodyPr/>
        <a:lstStyle/>
        <a:p>
          <a:endParaRPr lang="en-US"/>
        </a:p>
      </dgm:t>
    </dgm:pt>
    <dgm:pt modelId="{D5C4A660-3550-4D65-9D25-706F5008B238}" type="sibTrans" cxnId="{B3A3693E-C38B-4BEE-971E-B7B57CA7BD02}">
      <dgm:prSet/>
      <dgm:spPr/>
      <dgm:t>
        <a:bodyPr/>
        <a:lstStyle/>
        <a:p>
          <a:endParaRPr lang="en-US"/>
        </a:p>
      </dgm:t>
    </dgm:pt>
    <dgm:pt modelId="{60132B53-C7C2-45BD-A9A1-3119F604B0F0}" type="pres">
      <dgm:prSet presAssocID="{2242E354-703E-4210-9098-0F6D78B228CC}" presName="linear" presStyleCnt="0">
        <dgm:presLayoutVars>
          <dgm:animLvl val="lvl"/>
          <dgm:resizeHandles val="exact"/>
        </dgm:presLayoutVars>
      </dgm:prSet>
      <dgm:spPr/>
      <dgm:t>
        <a:bodyPr/>
        <a:lstStyle/>
        <a:p>
          <a:endParaRPr lang="en-US"/>
        </a:p>
      </dgm:t>
    </dgm:pt>
    <dgm:pt modelId="{5385B0EB-D926-477F-80B8-B1746E39CD4F}" type="pres">
      <dgm:prSet presAssocID="{3CD09CC7-B2D9-4895-B081-B2A3CF9927CC}" presName="parentText" presStyleLbl="node1" presStyleIdx="0" presStyleCnt="5">
        <dgm:presLayoutVars>
          <dgm:chMax val="0"/>
          <dgm:bulletEnabled val="1"/>
        </dgm:presLayoutVars>
      </dgm:prSet>
      <dgm:spPr/>
      <dgm:t>
        <a:bodyPr/>
        <a:lstStyle/>
        <a:p>
          <a:endParaRPr lang="en-US"/>
        </a:p>
      </dgm:t>
    </dgm:pt>
    <dgm:pt modelId="{CABFD2CE-2662-4644-A011-26EB9A823EDB}" type="pres">
      <dgm:prSet presAssocID="{F809D1F7-887F-4375-802C-294306E00F48}" presName="spacer" presStyleCnt="0"/>
      <dgm:spPr/>
    </dgm:pt>
    <dgm:pt modelId="{F680DCCD-29AB-4BB5-A548-FCAAE832E3DA}" type="pres">
      <dgm:prSet presAssocID="{69C1F95B-BC2D-4E58-9E57-539CFA478424}" presName="parentText" presStyleLbl="node1" presStyleIdx="1" presStyleCnt="5">
        <dgm:presLayoutVars>
          <dgm:chMax val="0"/>
          <dgm:bulletEnabled val="1"/>
        </dgm:presLayoutVars>
      </dgm:prSet>
      <dgm:spPr/>
      <dgm:t>
        <a:bodyPr/>
        <a:lstStyle/>
        <a:p>
          <a:endParaRPr lang="en-US"/>
        </a:p>
      </dgm:t>
    </dgm:pt>
    <dgm:pt modelId="{1D9A7048-7D86-4D8A-857A-B9462D01CC91}" type="pres">
      <dgm:prSet presAssocID="{97BD3CC2-31F4-4248-891E-80C8453F030E}" presName="spacer" presStyleCnt="0"/>
      <dgm:spPr/>
    </dgm:pt>
    <dgm:pt modelId="{40884A67-55C0-42BC-BB47-78F627DB05B1}" type="pres">
      <dgm:prSet presAssocID="{0EBA630A-A76C-486E-9B85-5094C2982504}" presName="parentText" presStyleLbl="node1" presStyleIdx="2" presStyleCnt="5" custLinFactY="7849" custLinFactNeighborX="633" custLinFactNeighborY="100000">
        <dgm:presLayoutVars>
          <dgm:chMax val="0"/>
          <dgm:bulletEnabled val="1"/>
        </dgm:presLayoutVars>
      </dgm:prSet>
      <dgm:spPr/>
      <dgm:t>
        <a:bodyPr/>
        <a:lstStyle/>
        <a:p>
          <a:endParaRPr lang="en-US"/>
        </a:p>
      </dgm:t>
    </dgm:pt>
    <dgm:pt modelId="{A2289D16-48E7-44C4-8C60-A81345BB9E54}" type="pres">
      <dgm:prSet presAssocID="{44CBF963-FB86-4F61-B39D-B7B1C4E16D01}" presName="spacer" presStyleCnt="0"/>
      <dgm:spPr/>
    </dgm:pt>
    <dgm:pt modelId="{7932824C-681D-43FD-B56A-C345852BA8FA}" type="pres">
      <dgm:prSet presAssocID="{65401ECC-D45B-4734-9A08-57D7D311F316}" presName="parentText" presStyleLbl="node1" presStyleIdx="3" presStyleCnt="5" custLinFactY="1199" custLinFactNeighborX="633" custLinFactNeighborY="100000">
        <dgm:presLayoutVars>
          <dgm:chMax val="0"/>
          <dgm:bulletEnabled val="1"/>
        </dgm:presLayoutVars>
      </dgm:prSet>
      <dgm:spPr/>
      <dgm:t>
        <a:bodyPr/>
        <a:lstStyle/>
        <a:p>
          <a:endParaRPr lang="en-US"/>
        </a:p>
      </dgm:t>
    </dgm:pt>
    <dgm:pt modelId="{993F5998-E291-40CE-BDAD-BDC3D226EEE0}" type="pres">
      <dgm:prSet presAssocID="{92B8D62F-AB43-4590-8863-50C7E86212D6}" presName="spacer" presStyleCnt="0"/>
      <dgm:spPr/>
    </dgm:pt>
    <dgm:pt modelId="{D6573911-A08F-446C-B39A-2BA9E240086F}" type="pres">
      <dgm:prSet presAssocID="{ABC990AD-29FC-43BF-8621-6ED2E12AE99F}" presName="parentText" presStyleLbl="node1" presStyleIdx="4" presStyleCnt="5">
        <dgm:presLayoutVars>
          <dgm:chMax val="0"/>
          <dgm:bulletEnabled val="1"/>
        </dgm:presLayoutVars>
      </dgm:prSet>
      <dgm:spPr/>
      <dgm:t>
        <a:bodyPr/>
        <a:lstStyle/>
        <a:p>
          <a:endParaRPr lang="en-US"/>
        </a:p>
      </dgm:t>
    </dgm:pt>
  </dgm:ptLst>
  <dgm:cxnLst>
    <dgm:cxn modelId="{B3A3693E-C38B-4BEE-971E-B7B57CA7BD02}" srcId="{2242E354-703E-4210-9098-0F6D78B228CC}" destId="{ABC990AD-29FC-43BF-8621-6ED2E12AE99F}" srcOrd="4" destOrd="0" parTransId="{13E86822-883D-4086-8175-CE8C2CD68FF1}" sibTransId="{D5C4A660-3550-4D65-9D25-706F5008B238}"/>
    <dgm:cxn modelId="{A20C029C-EA1A-47CC-A799-EFC4B5FD4F76}" type="presOf" srcId="{65401ECC-D45B-4734-9A08-57D7D311F316}" destId="{7932824C-681D-43FD-B56A-C345852BA8FA}" srcOrd="0" destOrd="0" presId="urn:microsoft.com/office/officeart/2005/8/layout/vList2"/>
    <dgm:cxn modelId="{C9EBFDBD-823E-404B-80ED-CAC8974C31D4}" srcId="{2242E354-703E-4210-9098-0F6D78B228CC}" destId="{3CD09CC7-B2D9-4895-B081-B2A3CF9927CC}" srcOrd="0" destOrd="0" parTransId="{5F041C63-9CFC-4C41-971B-6D7799E0E52E}" sibTransId="{F809D1F7-887F-4375-802C-294306E00F48}"/>
    <dgm:cxn modelId="{79FD62DD-264C-4ADD-93EF-402C0E971D84}" srcId="{2242E354-703E-4210-9098-0F6D78B228CC}" destId="{69C1F95B-BC2D-4E58-9E57-539CFA478424}" srcOrd="1" destOrd="0" parTransId="{07FF1BF3-C5B3-4AA1-B269-B759963CCA77}" sibTransId="{97BD3CC2-31F4-4248-891E-80C8453F030E}"/>
    <dgm:cxn modelId="{54DF34ED-5EC0-4BC3-BD0E-D6C0726DB05C}" type="presOf" srcId="{ABC990AD-29FC-43BF-8621-6ED2E12AE99F}" destId="{D6573911-A08F-446C-B39A-2BA9E240086F}" srcOrd="0" destOrd="0" presId="urn:microsoft.com/office/officeart/2005/8/layout/vList2"/>
    <dgm:cxn modelId="{B17E24E9-1770-47F0-98C9-4D1ECC85A80C}" srcId="{2242E354-703E-4210-9098-0F6D78B228CC}" destId="{0EBA630A-A76C-486E-9B85-5094C2982504}" srcOrd="2" destOrd="0" parTransId="{19A313BC-2CE5-4A41-9BAC-08BAFF562592}" sibTransId="{44CBF963-FB86-4F61-B39D-B7B1C4E16D01}"/>
    <dgm:cxn modelId="{5A371F2C-D8BD-4EE3-B834-405102F449B5}" type="presOf" srcId="{2242E354-703E-4210-9098-0F6D78B228CC}" destId="{60132B53-C7C2-45BD-A9A1-3119F604B0F0}" srcOrd="0" destOrd="0" presId="urn:microsoft.com/office/officeart/2005/8/layout/vList2"/>
    <dgm:cxn modelId="{97F5630B-5B42-486C-8E6A-9F7051BFD7F0}" type="presOf" srcId="{3CD09CC7-B2D9-4895-B081-B2A3CF9927CC}" destId="{5385B0EB-D926-477F-80B8-B1746E39CD4F}" srcOrd="0" destOrd="0" presId="urn:microsoft.com/office/officeart/2005/8/layout/vList2"/>
    <dgm:cxn modelId="{B9DE6A39-F60F-4856-9643-35221BE18858}" type="presOf" srcId="{69C1F95B-BC2D-4E58-9E57-539CFA478424}" destId="{F680DCCD-29AB-4BB5-A548-FCAAE832E3DA}" srcOrd="0" destOrd="0" presId="urn:microsoft.com/office/officeart/2005/8/layout/vList2"/>
    <dgm:cxn modelId="{562FBE8B-339F-4126-9B53-C65354167AF2}" srcId="{2242E354-703E-4210-9098-0F6D78B228CC}" destId="{65401ECC-D45B-4734-9A08-57D7D311F316}" srcOrd="3" destOrd="0" parTransId="{B76015B9-1C8B-4324-AA6C-39B5AF8A1B76}" sibTransId="{92B8D62F-AB43-4590-8863-50C7E86212D6}"/>
    <dgm:cxn modelId="{9343ECBC-59DC-4A93-9D2A-94382707A930}" type="presOf" srcId="{0EBA630A-A76C-486E-9B85-5094C2982504}" destId="{40884A67-55C0-42BC-BB47-78F627DB05B1}" srcOrd="0" destOrd="0" presId="urn:microsoft.com/office/officeart/2005/8/layout/vList2"/>
    <dgm:cxn modelId="{70F5F3CD-9C4E-424E-B526-3BF485A0BD36}" type="presParOf" srcId="{60132B53-C7C2-45BD-A9A1-3119F604B0F0}" destId="{5385B0EB-D926-477F-80B8-B1746E39CD4F}" srcOrd="0" destOrd="0" presId="urn:microsoft.com/office/officeart/2005/8/layout/vList2"/>
    <dgm:cxn modelId="{5B277AD8-030C-4F74-9751-7CC284BB9893}" type="presParOf" srcId="{60132B53-C7C2-45BD-A9A1-3119F604B0F0}" destId="{CABFD2CE-2662-4644-A011-26EB9A823EDB}" srcOrd="1" destOrd="0" presId="urn:microsoft.com/office/officeart/2005/8/layout/vList2"/>
    <dgm:cxn modelId="{AC93FAF8-1735-4B84-8F1F-7B6EFBD570F6}" type="presParOf" srcId="{60132B53-C7C2-45BD-A9A1-3119F604B0F0}" destId="{F680DCCD-29AB-4BB5-A548-FCAAE832E3DA}" srcOrd="2" destOrd="0" presId="urn:microsoft.com/office/officeart/2005/8/layout/vList2"/>
    <dgm:cxn modelId="{C41560B0-713E-4C49-93A9-1DB4C49D728F}" type="presParOf" srcId="{60132B53-C7C2-45BD-A9A1-3119F604B0F0}" destId="{1D9A7048-7D86-4D8A-857A-B9462D01CC91}" srcOrd="3" destOrd="0" presId="urn:microsoft.com/office/officeart/2005/8/layout/vList2"/>
    <dgm:cxn modelId="{E153BE00-46FA-43B7-97F2-92F5A6EAB765}" type="presParOf" srcId="{60132B53-C7C2-45BD-A9A1-3119F604B0F0}" destId="{40884A67-55C0-42BC-BB47-78F627DB05B1}" srcOrd="4" destOrd="0" presId="urn:microsoft.com/office/officeart/2005/8/layout/vList2"/>
    <dgm:cxn modelId="{8D9016B9-38D3-4069-9321-F77B91B618D6}" type="presParOf" srcId="{60132B53-C7C2-45BD-A9A1-3119F604B0F0}" destId="{A2289D16-48E7-44C4-8C60-A81345BB9E54}" srcOrd="5" destOrd="0" presId="urn:microsoft.com/office/officeart/2005/8/layout/vList2"/>
    <dgm:cxn modelId="{31628A1E-3F1D-4832-92BE-45410CC0AE62}" type="presParOf" srcId="{60132B53-C7C2-45BD-A9A1-3119F604B0F0}" destId="{7932824C-681D-43FD-B56A-C345852BA8FA}" srcOrd="6" destOrd="0" presId="urn:microsoft.com/office/officeart/2005/8/layout/vList2"/>
    <dgm:cxn modelId="{1A911379-60E0-4AA1-A007-9FF09F9EBFCB}" type="presParOf" srcId="{60132B53-C7C2-45BD-A9A1-3119F604B0F0}" destId="{993F5998-E291-40CE-BDAD-BDC3D226EEE0}" srcOrd="7" destOrd="0" presId="urn:microsoft.com/office/officeart/2005/8/layout/vList2"/>
    <dgm:cxn modelId="{2BFF28C1-43F8-4313-9FEB-E5109FFCB4CA}" type="presParOf" srcId="{60132B53-C7C2-45BD-A9A1-3119F604B0F0}" destId="{D6573911-A08F-446C-B39A-2BA9E240086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DA3CDC0-69DB-4EE4-9B0B-EB2BD48ECDF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3E82DA6-DB28-441C-8A3B-FC5110BBFF97}">
      <dgm:prSet custT="1"/>
      <dgm:spPr/>
      <dgm:t>
        <a:bodyPr/>
        <a:lstStyle/>
        <a:p>
          <a:r>
            <a:rPr lang="vi-VN" sz="2400" dirty="0">
              <a:solidFill>
                <a:srgbClr val="66FF66"/>
              </a:solidFill>
              <a:latin typeface="Times New Roman" pitchFamily="18" charset="0"/>
              <a:cs typeface="Times New Roman" pitchFamily="18" charset="0"/>
            </a:rPr>
            <a:t>Gọi điện thoại cho đường dây nóng của Sở Y tế hoặc của Bộ Y tế (số điện thoại 1900 9095) hoặc cơ quan y tế theo quy định của địa phương để được tư vấn, xét nghiệm SARS-CoV-2 và nếu cần thì đưa đến cơ sở y tế để được khám và điều trị.</a:t>
          </a:r>
          <a:endParaRPr lang="en-US" sz="2400" dirty="0">
            <a:solidFill>
              <a:srgbClr val="66FF66"/>
            </a:solidFill>
            <a:latin typeface="Times New Roman" pitchFamily="18" charset="0"/>
            <a:cs typeface="Times New Roman" pitchFamily="18" charset="0"/>
          </a:endParaRPr>
        </a:p>
      </dgm:t>
    </dgm:pt>
    <dgm:pt modelId="{1F2E5D70-2D01-4A36-A82C-1319DAAAFDCC}" type="parTrans" cxnId="{9AFBF5FB-6566-4B92-BEBD-4499675FE9DB}">
      <dgm:prSet/>
      <dgm:spPr/>
      <dgm:t>
        <a:bodyPr/>
        <a:lstStyle/>
        <a:p>
          <a:endParaRPr lang="en-US" sz="1800"/>
        </a:p>
      </dgm:t>
    </dgm:pt>
    <dgm:pt modelId="{A0D2BF47-689E-4488-B75B-BD3CC16E7647}" type="sibTrans" cxnId="{9AFBF5FB-6566-4B92-BEBD-4499675FE9DB}">
      <dgm:prSet/>
      <dgm:spPr/>
      <dgm:t>
        <a:bodyPr/>
        <a:lstStyle/>
        <a:p>
          <a:endParaRPr lang="en-US" sz="1800"/>
        </a:p>
      </dgm:t>
    </dgm:pt>
    <dgm:pt modelId="{5310CF42-7A63-4726-A8E2-86367D7C4664}">
      <dgm:prSet custT="1"/>
      <dgm:spPr/>
      <dgm:t>
        <a:bodyPr/>
        <a:lstStyle/>
        <a:p>
          <a:r>
            <a:rPr lang="vi-VN" sz="2400" dirty="0">
              <a:solidFill>
                <a:srgbClr val="FFFF00"/>
              </a:solidFill>
              <a:latin typeface="Times New Roman" pitchFamily="18" charset="0"/>
              <a:cs typeface="Times New Roman" pitchFamily="18" charset="0"/>
            </a:rPr>
            <a:t>Không sử dụng phương tiện giao thông công cộng để di chuyển trường hợp nghi mắc đến cơ sở y tế.</a:t>
          </a:r>
          <a:endParaRPr lang="en-US" sz="2400" dirty="0">
            <a:solidFill>
              <a:srgbClr val="FFFF00"/>
            </a:solidFill>
            <a:latin typeface="Times New Roman" pitchFamily="18" charset="0"/>
            <a:cs typeface="Times New Roman" pitchFamily="18" charset="0"/>
          </a:endParaRPr>
        </a:p>
      </dgm:t>
    </dgm:pt>
    <dgm:pt modelId="{2A186B2D-B0EF-4C93-83D6-ACB4DE23E56B}" type="parTrans" cxnId="{21194FE3-0BF0-42C1-9917-300E7D329B01}">
      <dgm:prSet/>
      <dgm:spPr/>
      <dgm:t>
        <a:bodyPr/>
        <a:lstStyle/>
        <a:p>
          <a:endParaRPr lang="en-US" sz="1800"/>
        </a:p>
      </dgm:t>
    </dgm:pt>
    <dgm:pt modelId="{A110E76D-C2C4-4251-971E-AC44537D879E}" type="sibTrans" cxnId="{21194FE3-0BF0-42C1-9917-300E7D329B01}">
      <dgm:prSet/>
      <dgm:spPr/>
      <dgm:t>
        <a:bodyPr/>
        <a:lstStyle/>
        <a:p>
          <a:endParaRPr lang="en-US" sz="1800"/>
        </a:p>
      </dgm:t>
    </dgm:pt>
    <dgm:pt modelId="{C17F8602-9911-423B-8FB6-064AB338EB7A}">
      <dgm:prSet custT="1"/>
      <dgm:spPr/>
      <dgm:t>
        <a:bodyPr/>
        <a:lstStyle/>
        <a:p>
          <a:r>
            <a:rPr lang="vi-VN" sz="2400" dirty="0">
              <a:solidFill>
                <a:srgbClr val="66FF66"/>
              </a:solidFill>
              <a:latin typeface="Times New Roman" pitchFamily="18" charset="0"/>
              <a:cs typeface="Times New Roman" pitchFamily="18" charset="0"/>
            </a:rPr>
            <a:t>Lập danh sách người tiếp xúc và thực hiện khử khuẩn tại nơi làm việc khi cơ quan y tế yêu </a:t>
          </a:r>
          <a:r>
            <a:rPr lang="vi-VN" sz="2400" dirty="0" smtClean="0">
              <a:solidFill>
                <a:srgbClr val="66FF66"/>
              </a:solidFill>
              <a:latin typeface="Times New Roman" pitchFamily="18" charset="0"/>
              <a:cs typeface="Times New Roman" pitchFamily="18" charset="0"/>
            </a:rPr>
            <a:t>cầu</a:t>
          </a:r>
          <a:r>
            <a:rPr lang="en-US" sz="2400" dirty="0" smtClean="0">
              <a:solidFill>
                <a:srgbClr val="66FF66"/>
              </a:solidFill>
              <a:latin typeface="Times New Roman" pitchFamily="18" charset="0"/>
              <a:cs typeface="Times New Roman" pitchFamily="18" charset="0"/>
            </a:rPr>
            <a:t>.</a:t>
          </a:r>
          <a:endParaRPr lang="en-US" sz="2400" dirty="0">
            <a:solidFill>
              <a:srgbClr val="66FF66"/>
            </a:solidFill>
            <a:latin typeface="Times New Roman" pitchFamily="18" charset="0"/>
            <a:cs typeface="Times New Roman" pitchFamily="18" charset="0"/>
          </a:endParaRPr>
        </a:p>
      </dgm:t>
    </dgm:pt>
    <dgm:pt modelId="{934548B0-AED9-453E-B9D6-C313BDA05737}" type="parTrans" cxnId="{5A72156E-E3A7-4001-B781-0DEBA4DD0996}">
      <dgm:prSet/>
      <dgm:spPr/>
      <dgm:t>
        <a:bodyPr/>
        <a:lstStyle/>
        <a:p>
          <a:endParaRPr lang="en-US" sz="1800"/>
        </a:p>
      </dgm:t>
    </dgm:pt>
    <dgm:pt modelId="{930D665C-0818-4043-AFCE-51F8C1AE08D0}" type="sibTrans" cxnId="{5A72156E-E3A7-4001-B781-0DEBA4DD0996}">
      <dgm:prSet/>
      <dgm:spPr/>
      <dgm:t>
        <a:bodyPr/>
        <a:lstStyle/>
        <a:p>
          <a:endParaRPr lang="en-US" sz="1800"/>
        </a:p>
      </dgm:t>
    </dgm:pt>
    <dgm:pt modelId="{ECB270DF-C713-40A8-9F2E-6D330A90472A}" type="pres">
      <dgm:prSet presAssocID="{3DA3CDC0-69DB-4EE4-9B0B-EB2BD48ECDF8}" presName="linear" presStyleCnt="0">
        <dgm:presLayoutVars>
          <dgm:animLvl val="lvl"/>
          <dgm:resizeHandles val="exact"/>
        </dgm:presLayoutVars>
      </dgm:prSet>
      <dgm:spPr/>
      <dgm:t>
        <a:bodyPr/>
        <a:lstStyle/>
        <a:p>
          <a:endParaRPr lang="en-US"/>
        </a:p>
      </dgm:t>
    </dgm:pt>
    <dgm:pt modelId="{7A6F7BF4-14E2-4012-9FD2-4936E2E66FCA}" type="pres">
      <dgm:prSet presAssocID="{53E82DA6-DB28-441C-8A3B-FC5110BBFF97}" presName="parentText" presStyleLbl="node1" presStyleIdx="0" presStyleCnt="3">
        <dgm:presLayoutVars>
          <dgm:chMax val="0"/>
          <dgm:bulletEnabled val="1"/>
        </dgm:presLayoutVars>
      </dgm:prSet>
      <dgm:spPr/>
      <dgm:t>
        <a:bodyPr/>
        <a:lstStyle/>
        <a:p>
          <a:endParaRPr lang="en-US"/>
        </a:p>
      </dgm:t>
    </dgm:pt>
    <dgm:pt modelId="{7C6CE8B0-CAB6-4C13-8471-29071E914A5A}" type="pres">
      <dgm:prSet presAssocID="{A0D2BF47-689E-4488-B75B-BD3CC16E7647}" presName="spacer" presStyleCnt="0"/>
      <dgm:spPr/>
    </dgm:pt>
    <dgm:pt modelId="{3F668E26-9AD1-45E2-97D7-D75979F5B88D}" type="pres">
      <dgm:prSet presAssocID="{5310CF42-7A63-4726-A8E2-86367D7C4664}" presName="parentText" presStyleLbl="node1" presStyleIdx="1" presStyleCnt="3" custLinFactNeighborX="422" custLinFactNeighborY="15343">
        <dgm:presLayoutVars>
          <dgm:chMax val="0"/>
          <dgm:bulletEnabled val="1"/>
        </dgm:presLayoutVars>
      </dgm:prSet>
      <dgm:spPr/>
      <dgm:t>
        <a:bodyPr/>
        <a:lstStyle/>
        <a:p>
          <a:endParaRPr lang="en-US"/>
        </a:p>
      </dgm:t>
    </dgm:pt>
    <dgm:pt modelId="{B36AA1F9-0E20-4E4D-AB30-76741D9A2BF6}" type="pres">
      <dgm:prSet presAssocID="{A110E76D-C2C4-4251-971E-AC44537D879E}" presName="spacer" presStyleCnt="0"/>
      <dgm:spPr/>
    </dgm:pt>
    <dgm:pt modelId="{12D35C3F-41A6-44B6-8596-9FE7152ECA83}" type="pres">
      <dgm:prSet presAssocID="{C17F8602-9911-423B-8FB6-064AB338EB7A}" presName="parentText" presStyleLbl="node1" presStyleIdx="2" presStyleCnt="3">
        <dgm:presLayoutVars>
          <dgm:chMax val="0"/>
          <dgm:bulletEnabled val="1"/>
        </dgm:presLayoutVars>
      </dgm:prSet>
      <dgm:spPr/>
      <dgm:t>
        <a:bodyPr/>
        <a:lstStyle/>
        <a:p>
          <a:endParaRPr lang="en-US"/>
        </a:p>
      </dgm:t>
    </dgm:pt>
  </dgm:ptLst>
  <dgm:cxnLst>
    <dgm:cxn modelId="{9AFBF5FB-6566-4B92-BEBD-4499675FE9DB}" srcId="{3DA3CDC0-69DB-4EE4-9B0B-EB2BD48ECDF8}" destId="{53E82DA6-DB28-441C-8A3B-FC5110BBFF97}" srcOrd="0" destOrd="0" parTransId="{1F2E5D70-2D01-4A36-A82C-1319DAAAFDCC}" sibTransId="{A0D2BF47-689E-4488-B75B-BD3CC16E7647}"/>
    <dgm:cxn modelId="{D3742A1A-91E5-4605-A48F-2C45DB21E539}" type="presOf" srcId="{C17F8602-9911-423B-8FB6-064AB338EB7A}" destId="{12D35C3F-41A6-44B6-8596-9FE7152ECA83}" srcOrd="0" destOrd="0" presId="urn:microsoft.com/office/officeart/2005/8/layout/vList2"/>
    <dgm:cxn modelId="{44102B57-9669-4B4C-BBBC-8E307206D65C}" type="presOf" srcId="{3DA3CDC0-69DB-4EE4-9B0B-EB2BD48ECDF8}" destId="{ECB270DF-C713-40A8-9F2E-6D330A90472A}" srcOrd="0" destOrd="0" presId="urn:microsoft.com/office/officeart/2005/8/layout/vList2"/>
    <dgm:cxn modelId="{6DC96C9E-83FE-4FAD-A33A-55BA278E499D}" type="presOf" srcId="{5310CF42-7A63-4726-A8E2-86367D7C4664}" destId="{3F668E26-9AD1-45E2-97D7-D75979F5B88D}" srcOrd="0" destOrd="0" presId="urn:microsoft.com/office/officeart/2005/8/layout/vList2"/>
    <dgm:cxn modelId="{5A72156E-E3A7-4001-B781-0DEBA4DD0996}" srcId="{3DA3CDC0-69DB-4EE4-9B0B-EB2BD48ECDF8}" destId="{C17F8602-9911-423B-8FB6-064AB338EB7A}" srcOrd="2" destOrd="0" parTransId="{934548B0-AED9-453E-B9D6-C313BDA05737}" sibTransId="{930D665C-0818-4043-AFCE-51F8C1AE08D0}"/>
    <dgm:cxn modelId="{21194FE3-0BF0-42C1-9917-300E7D329B01}" srcId="{3DA3CDC0-69DB-4EE4-9B0B-EB2BD48ECDF8}" destId="{5310CF42-7A63-4726-A8E2-86367D7C4664}" srcOrd="1" destOrd="0" parTransId="{2A186B2D-B0EF-4C93-83D6-ACB4DE23E56B}" sibTransId="{A110E76D-C2C4-4251-971E-AC44537D879E}"/>
    <dgm:cxn modelId="{4FA89F14-8147-45D0-9DB6-3009F6152AA8}" type="presOf" srcId="{53E82DA6-DB28-441C-8A3B-FC5110BBFF97}" destId="{7A6F7BF4-14E2-4012-9FD2-4936E2E66FCA}" srcOrd="0" destOrd="0" presId="urn:microsoft.com/office/officeart/2005/8/layout/vList2"/>
    <dgm:cxn modelId="{D2B081C0-4ECF-4905-B339-D14B103C0150}" type="presParOf" srcId="{ECB270DF-C713-40A8-9F2E-6D330A90472A}" destId="{7A6F7BF4-14E2-4012-9FD2-4936E2E66FCA}" srcOrd="0" destOrd="0" presId="urn:microsoft.com/office/officeart/2005/8/layout/vList2"/>
    <dgm:cxn modelId="{B523D1E0-13A5-427F-A869-9B40CDD1DDF7}" type="presParOf" srcId="{ECB270DF-C713-40A8-9F2E-6D330A90472A}" destId="{7C6CE8B0-CAB6-4C13-8471-29071E914A5A}" srcOrd="1" destOrd="0" presId="urn:microsoft.com/office/officeart/2005/8/layout/vList2"/>
    <dgm:cxn modelId="{CF3EAB38-09D9-40F9-B05F-B0AE1B12E038}" type="presParOf" srcId="{ECB270DF-C713-40A8-9F2E-6D330A90472A}" destId="{3F668E26-9AD1-45E2-97D7-D75979F5B88D}" srcOrd="2" destOrd="0" presId="urn:microsoft.com/office/officeart/2005/8/layout/vList2"/>
    <dgm:cxn modelId="{10DFB11C-CD04-41C3-95AC-D7607C6FC5B7}" type="presParOf" srcId="{ECB270DF-C713-40A8-9F2E-6D330A90472A}" destId="{B36AA1F9-0E20-4E4D-AB30-76741D9A2BF6}" srcOrd="3" destOrd="0" presId="urn:microsoft.com/office/officeart/2005/8/layout/vList2"/>
    <dgm:cxn modelId="{87E78B24-6FC6-4A7A-9680-EF8061C2DF42}" type="presParOf" srcId="{ECB270DF-C713-40A8-9F2E-6D330A90472A}" destId="{12D35C3F-41A6-44B6-8596-9FE7152ECA8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D4DBE3F-011B-4627-A0B3-8B5C47D97150}"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D18DFF33-A442-46FC-BFD1-641F03121F2F}">
      <dgm:prSet custT="1"/>
      <dgm:spPr/>
      <dgm:t>
        <a:bodyPr/>
        <a:lstStyle/>
        <a:p>
          <a:r>
            <a:rPr lang="vi-VN" sz="2400" noProof="0" dirty="0" smtClean="0">
              <a:solidFill>
                <a:srgbClr val="FFFF00"/>
              </a:solidFill>
              <a:latin typeface="Times New Roman" pitchFamily="18" charset="0"/>
              <a:cs typeface="Times New Roman" pitchFamily="18" charset="0"/>
            </a:rPr>
            <a:t>Phong</a:t>
          </a:r>
          <a:r>
            <a:rPr lang="en-US" sz="2400" noProof="0" dirty="0" smtClean="0">
              <a:solidFill>
                <a:srgbClr val="FFFF00"/>
              </a:solidFill>
              <a:latin typeface="Times New Roman" pitchFamily="18" charset="0"/>
              <a:cs typeface="Times New Roman" pitchFamily="18" charset="0"/>
            </a:rPr>
            <a:t> </a:t>
          </a:r>
          <a:r>
            <a:rPr lang="vi-VN" sz="2400" noProof="0" dirty="0" smtClean="0">
              <a:solidFill>
                <a:srgbClr val="FFFF00"/>
              </a:solidFill>
              <a:latin typeface="Times New Roman" pitchFamily="18" charset="0"/>
              <a:cs typeface="Times New Roman" pitchFamily="18" charset="0"/>
            </a:rPr>
            <a:t>toả tạm thời ngay toàn bộ trường học</a:t>
          </a:r>
          <a:endParaRPr lang="vi-VN" sz="2400" noProof="0" dirty="0">
            <a:solidFill>
              <a:srgbClr val="FFFF00"/>
            </a:solidFill>
            <a:latin typeface="Times New Roman" pitchFamily="18" charset="0"/>
            <a:cs typeface="Times New Roman" pitchFamily="18" charset="0"/>
          </a:endParaRPr>
        </a:p>
      </dgm:t>
    </dgm:pt>
    <dgm:pt modelId="{2727AF91-0FF9-4FA3-AC4E-6F902C052BDD}" type="parTrans" cxnId="{0437B2E0-9C99-412A-9248-E44DD8217F0E}">
      <dgm:prSet/>
      <dgm:spPr/>
      <dgm:t>
        <a:bodyPr/>
        <a:lstStyle/>
        <a:p>
          <a:endParaRPr lang="en-US" sz="2000"/>
        </a:p>
      </dgm:t>
    </dgm:pt>
    <dgm:pt modelId="{B46E77BF-89D0-43EF-B4D3-76F1DE7DE74E}" type="sibTrans" cxnId="{0437B2E0-9C99-412A-9248-E44DD8217F0E}">
      <dgm:prSet/>
      <dgm:spPr/>
      <dgm:t>
        <a:bodyPr/>
        <a:lstStyle/>
        <a:p>
          <a:endParaRPr lang="en-US" sz="2000"/>
        </a:p>
      </dgm:t>
    </dgm:pt>
    <dgm:pt modelId="{ED0A2421-8C47-4A26-A837-4581491949FE}">
      <dgm:prSet custT="1"/>
      <dgm:spPr/>
      <dgm:t>
        <a:bodyPr/>
        <a:lstStyle/>
        <a:p>
          <a:pPr algn="just"/>
          <a:r>
            <a:rPr lang="vi-VN" sz="2400" noProof="0" dirty="0" smtClean="0">
              <a:solidFill>
                <a:srgbClr val="0000CC"/>
              </a:solidFill>
              <a:latin typeface="Times New Roman" pitchFamily="18" charset="0"/>
              <a:cs typeface="Times New Roman" pitchFamily="18" charset="0"/>
            </a:rPr>
            <a:t>Thông</a:t>
          </a:r>
          <a:r>
            <a:rPr lang="en-US" sz="2400" dirty="0" smtClean="0">
              <a:solidFill>
                <a:srgbClr val="0000CC"/>
              </a:solidFill>
              <a:latin typeface="Times New Roman" pitchFamily="18" charset="0"/>
              <a:cs typeface="Times New Roman" pitchFamily="18" charset="0"/>
            </a:rPr>
            <a:t> </a:t>
          </a:r>
          <a:r>
            <a:rPr lang="vi-VN" sz="2400" noProof="0" dirty="0" smtClean="0">
              <a:solidFill>
                <a:srgbClr val="0000CC"/>
              </a:solidFill>
              <a:latin typeface="Times New Roman" pitchFamily="18" charset="0"/>
              <a:cs typeface="Times New Roman" pitchFamily="18" charset="0"/>
            </a:rPr>
            <a:t>báo</a:t>
          </a:r>
          <a:r>
            <a:rPr lang="en-US" sz="2400" dirty="0" smtClean="0">
              <a:solidFill>
                <a:srgbClr val="0000CC"/>
              </a:solidFill>
              <a:latin typeface="Times New Roman" pitchFamily="18" charset="0"/>
              <a:cs typeface="Times New Roman" pitchFamily="18" charset="0"/>
            </a:rPr>
            <a:t> </a:t>
          </a:r>
          <a:r>
            <a:rPr lang="vi-VN" sz="2400" noProof="0" dirty="0" smtClean="0">
              <a:solidFill>
                <a:srgbClr val="0000CC"/>
              </a:solidFill>
              <a:latin typeface="Times New Roman" pitchFamily="18" charset="0"/>
              <a:cs typeface="Times New Roman" pitchFamily="18" charset="0"/>
            </a:rPr>
            <a:t>và</a:t>
          </a:r>
          <a:r>
            <a:rPr lang="en-US" sz="2400" dirty="0" smtClean="0">
              <a:solidFill>
                <a:srgbClr val="0000CC"/>
              </a:solidFill>
              <a:latin typeface="Times New Roman" pitchFamily="18" charset="0"/>
              <a:cs typeface="Times New Roman" pitchFamily="18" charset="0"/>
            </a:rPr>
            <a:t> </a:t>
          </a:r>
          <a:r>
            <a:rPr lang="en-US" sz="2400" dirty="0">
              <a:solidFill>
                <a:srgbClr val="0000CC"/>
              </a:solidFill>
              <a:latin typeface="Times New Roman" pitchFamily="18" charset="0"/>
              <a:cs typeface="Times New Roman" pitchFamily="18" charset="0"/>
            </a:rPr>
            <a:t>phối </a:t>
          </a:r>
          <a:r>
            <a:rPr lang="vi-VN" sz="2400" noProof="0" dirty="0" smtClean="0">
              <a:solidFill>
                <a:srgbClr val="0000CC"/>
              </a:solidFill>
              <a:latin typeface="Times New Roman" pitchFamily="18" charset="0"/>
              <a:cs typeface="Times New Roman" pitchFamily="18" charset="0"/>
            </a:rPr>
            <a:t>hợp với Trung</a:t>
          </a:r>
          <a:r>
            <a:rPr lang="en-US" sz="2400" noProof="0" dirty="0" smtClean="0">
              <a:solidFill>
                <a:srgbClr val="0000CC"/>
              </a:solidFill>
              <a:latin typeface="Times New Roman" pitchFamily="18" charset="0"/>
              <a:cs typeface="Times New Roman" pitchFamily="18" charset="0"/>
            </a:rPr>
            <a:t> </a:t>
          </a:r>
          <a:r>
            <a:rPr lang="vi-VN" sz="2400" noProof="0" dirty="0" smtClean="0">
              <a:solidFill>
                <a:srgbClr val="0000CC"/>
              </a:solidFill>
              <a:latin typeface="Times New Roman" pitchFamily="18" charset="0"/>
              <a:cs typeface="Times New Roman" pitchFamily="18" charset="0"/>
            </a:rPr>
            <a:t>tâm y tế địa phương để triển khai các biện pháp phòng, chống dịch. Lập tức tách F0 và đưa F0 đi cách ly, điều trị tại cơ </a:t>
          </a:r>
          <a:r>
            <a:rPr lang="vi-VN" sz="2400" dirty="0" smtClean="0">
              <a:solidFill>
                <a:srgbClr val="0000CC"/>
              </a:solidFill>
              <a:latin typeface="Times New Roman" pitchFamily="18" charset="0"/>
              <a:cs typeface="Times New Roman" pitchFamily="18" charset="0"/>
            </a:rPr>
            <a:t>sở </a:t>
          </a:r>
          <a:r>
            <a:rPr lang="vi-VN" sz="2400" dirty="0">
              <a:solidFill>
                <a:srgbClr val="0000CC"/>
              </a:solidFill>
              <a:latin typeface="Times New Roman" pitchFamily="18" charset="0"/>
              <a:cs typeface="Times New Roman" pitchFamily="18" charset="0"/>
            </a:rPr>
            <a:t>y tế theo </a:t>
          </a:r>
          <a:r>
            <a:rPr lang="vi-VN" sz="2400" noProof="0" dirty="0" smtClean="0">
              <a:solidFill>
                <a:srgbClr val="0000CC"/>
              </a:solidFill>
              <a:latin typeface="Times New Roman" pitchFamily="18" charset="0"/>
              <a:cs typeface="Times New Roman" pitchFamily="18" charset="0"/>
            </a:rPr>
            <a:t>quy địn</a:t>
          </a:r>
          <a:r>
            <a:rPr lang="en-US" sz="2400" dirty="0" smtClean="0">
              <a:solidFill>
                <a:srgbClr val="0000CC"/>
              </a:solidFill>
              <a:latin typeface="Times New Roman" pitchFamily="18" charset="0"/>
              <a:cs typeface="Times New Roman" pitchFamily="18" charset="0"/>
            </a:rPr>
            <a:t>h.</a:t>
          </a:r>
          <a:endParaRPr lang="en-US" sz="2400" dirty="0">
            <a:solidFill>
              <a:srgbClr val="0000CC"/>
            </a:solidFill>
            <a:latin typeface="Times New Roman" pitchFamily="18" charset="0"/>
            <a:cs typeface="Times New Roman" pitchFamily="18" charset="0"/>
          </a:endParaRPr>
        </a:p>
      </dgm:t>
    </dgm:pt>
    <dgm:pt modelId="{15CCC059-813E-4887-9247-F03FB6493137}" type="parTrans" cxnId="{7A64EED1-6C33-4023-BEDA-C698420DD7B2}">
      <dgm:prSet/>
      <dgm:spPr/>
      <dgm:t>
        <a:bodyPr/>
        <a:lstStyle/>
        <a:p>
          <a:endParaRPr lang="en-US" sz="2000"/>
        </a:p>
      </dgm:t>
    </dgm:pt>
    <dgm:pt modelId="{4D28A451-7602-440D-9668-9CC83D172EC1}" type="sibTrans" cxnId="{7A64EED1-6C33-4023-BEDA-C698420DD7B2}">
      <dgm:prSet/>
      <dgm:spPr/>
      <dgm:t>
        <a:bodyPr/>
        <a:lstStyle/>
        <a:p>
          <a:endParaRPr lang="en-US" sz="2000"/>
        </a:p>
      </dgm:t>
    </dgm:pt>
    <dgm:pt modelId="{FDE69EA6-9DED-4FFB-911B-35E1CD8412BB}">
      <dgm:prSet custT="1"/>
      <dgm:spPr/>
      <dgm:t>
        <a:bodyPr/>
        <a:lstStyle/>
        <a:p>
          <a:pPr algn="just"/>
          <a:r>
            <a:rPr lang="vi-VN" sz="2400" noProof="0" dirty="0" smtClean="0">
              <a:solidFill>
                <a:srgbClr val="FFFF00"/>
              </a:solidFill>
              <a:latin typeface="Times New Roman" pitchFamily="18" charset="0"/>
              <a:cs typeface="Times New Roman" pitchFamily="18" charset="0"/>
            </a:rPr>
            <a:t>Rà soát ngay để phát hiện toàn bộ học sinh, giáo viên, người lao động đang có triệu chứng nghi ngờ mắc bệnh trong trường học và đang ở trong cộng đồng. Tổ chức ngay việc cách ly tạm thời tại trường học ca bệnh nghi ngờ và tổ chức lấy mẫu đơn tại một khu vực riêng.</a:t>
          </a:r>
          <a:endParaRPr lang="vi-VN" sz="2400" noProof="0" dirty="0">
            <a:solidFill>
              <a:srgbClr val="FFFF00"/>
            </a:solidFill>
            <a:latin typeface="Times New Roman" pitchFamily="18" charset="0"/>
            <a:cs typeface="Times New Roman" pitchFamily="18" charset="0"/>
          </a:endParaRPr>
        </a:p>
      </dgm:t>
    </dgm:pt>
    <dgm:pt modelId="{35054291-81A4-4260-A9AA-241D089B2AA3}" type="parTrans" cxnId="{E3E748DD-C8BD-4DD3-9F0C-F431D555587F}">
      <dgm:prSet/>
      <dgm:spPr/>
      <dgm:t>
        <a:bodyPr/>
        <a:lstStyle/>
        <a:p>
          <a:endParaRPr lang="en-US" sz="2000"/>
        </a:p>
      </dgm:t>
    </dgm:pt>
    <dgm:pt modelId="{4BA98FFF-3026-465C-8080-6D89F851192B}" type="sibTrans" cxnId="{E3E748DD-C8BD-4DD3-9F0C-F431D555587F}">
      <dgm:prSet/>
      <dgm:spPr/>
      <dgm:t>
        <a:bodyPr/>
        <a:lstStyle/>
        <a:p>
          <a:endParaRPr lang="en-US" sz="2000"/>
        </a:p>
      </dgm:t>
    </dgm:pt>
    <dgm:pt modelId="{38EB189E-403E-4F90-8921-C01CE52BBFC8}" type="pres">
      <dgm:prSet presAssocID="{3D4DBE3F-011B-4627-A0B3-8B5C47D97150}" presName="linear" presStyleCnt="0">
        <dgm:presLayoutVars>
          <dgm:animLvl val="lvl"/>
          <dgm:resizeHandles val="exact"/>
        </dgm:presLayoutVars>
      </dgm:prSet>
      <dgm:spPr/>
      <dgm:t>
        <a:bodyPr/>
        <a:lstStyle/>
        <a:p>
          <a:endParaRPr lang="en-US"/>
        </a:p>
      </dgm:t>
    </dgm:pt>
    <dgm:pt modelId="{C3B4E3A9-5902-41E4-8926-66BCCC5D873B}" type="pres">
      <dgm:prSet presAssocID="{D18DFF33-A442-46FC-BFD1-641F03121F2F}" presName="parentText" presStyleLbl="node1" presStyleIdx="0" presStyleCnt="3" custScaleY="59893" custLinFactY="-19128" custLinFactNeighborX="-307" custLinFactNeighborY="-100000">
        <dgm:presLayoutVars>
          <dgm:chMax val="0"/>
          <dgm:bulletEnabled val="1"/>
        </dgm:presLayoutVars>
      </dgm:prSet>
      <dgm:spPr/>
      <dgm:t>
        <a:bodyPr/>
        <a:lstStyle/>
        <a:p>
          <a:endParaRPr lang="en-US"/>
        </a:p>
      </dgm:t>
    </dgm:pt>
    <dgm:pt modelId="{5B08A4C4-41D3-4267-ACC2-98164BFAAFB7}" type="pres">
      <dgm:prSet presAssocID="{B46E77BF-89D0-43EF-B4D3-76F1DE7DE74E}" presName="spacer" presStyleCnt="0"/>
      <dgm:spPr/>
      <dgm:t>
        <a:bodyPr/>
        <a:lstStyle/>
        <a:p>
          <a:endParaRPr lang="en-US"/>
        </a:p>
      </dgm:t>
    </dgm:pt>
    <dgm:pt modelId="{5AAA29CE-A684-4C12-BD69-419A65593412}" type="pres">
      <dgm:prSet presAssocID="{ED0A2421-8C47-4A26-A837-4581491949FE}" presName="parentText" presStyleLbl="node1" presStyleIdx="1" presStyleCnt="3" custLinFactY="-3783" custLinFactNeighborX="-649" custLinFactNeighborY="-100000">
        <dgm:presLayoutVars>
          <dgm:chMax val="0"/>
          <dgm:bulletEnabled val="1"/>
        </dgm:presLayoutVars>
      </dgm:prSet>
      <dgm:spPr/>
      <dgm:t>
        <a:bodyPr/>
        <a:lstStyle/>
        <a:p>
          <a:endParaRPr lang="en-US"/>
        </a:p>
      </dgm:t>
    </dgm:pt>
    <dgm:pt modelId="{4194EABF-6931-4F75-BEC0-A030511BAAE3}" type="pres">
      <dgm:prSet presAssocID="{4D28A451-7602-440D-9668-9CC83D172EC1}" presName="spacer" presStyleCnt="0"/>
      <dgm:spPr/>
      <dgm:t>
        <a:bodyPr/>
        <a:lstStyle/>
        <a:p>
          <a:endParaRPr lang="en-US"/>
        </a:p>
      </dgm:t>
    </dgm:pt>
    <dgm:pt modelId="{D40FCA58-D3A5-44E2-8698-1A8913A73BE3}" type="pres">
      <dgm:prSet presAssocID="{FDE69EA6-9DED-4FFB-911B-35E1CD8412BB}" presName="parentText" presStyleLbl="node1" presStyleIdx="2" presStyleCnt="3" custScaleY="129731">
        <dgm:presLayoutVars>
          <dgm:chMax val="0"/>
          <dgm:bulletEnabled val="1"/>
        </dgm:presLayoutVars>
      </dgm:prSet>
      <dgm:spPr/>
      <dgm:t>
        <a:bodyPr/>
        <a:lstStyle/>
        <a:p>
          <a:endParaRPr lang="en-US"/>
        </a:p>
      </dgm:t>
    </dgm:pt>
  </dgm:ptLst>
  <dgm:cxnLst>
    <dgm:cxn modelId="{E5EAF4F5-90D7-4251-A02C-C7A5D6F79418}" type="presOf" srcId="{ED0A2421-8C47-4A26-A837-4581491949FE}" destId="{5AAA29CE-A684-4C12-BD69-419A65593412}" srcOrd="0" destOrd="0" presId="urn:microsoft.com/office/officeart/2005/8/layout/vList2"/>
    <dgm:cxn modelId="{87C93090-397D-4F85-AA65-EAF27F4E748D}" type="presOf" srcId="{D18DFF33-A442-46FC-BFD1-641F03121F2F}" destId="{C3B4E3A9-5902-41E4-8926-66BCCC5D873B}" srcOrd="0" destOrd="0" presId="urn:microsoft.com/office/officeart/2005/8/layout/vList2"/>
    <dgm:cxn modelId="{0437B2E0-9C99-412A-9248-E44DD8217F0E}" srcId="{3D4DBE3F-011B-4627-A0B3-8B5C47D97150}" destId="{D18DFF33-A442-46FC-BFD1-641F03121F2F}" srcOrd="0" destOrd="0" parTransId="{2727AF91-0FF9-4FA3-AC4E-6F902C052BDD}" sibTransId="{B46E77BF-89D0-43EF-B4D3-76F1DE7DE74E}"/>
    <dgm:cxn modelId="{7A64EED1-6C33-4023-BEDA-C698420DD7B2}" srcId="{3D4DBE3F-011B-4627-A0B3-8B5C47D97150}" destId="{ED0A2421-8C47-4A26-A837-4581491949FE}" srcOrd="1" destOrd="0" parTransId="{15CCC059-813E-4887-9247-F03FB6493137}" sibTransId="{4D28A451-7602-440D-9668-9CC83D172EC1}"/>
    <dgm:cxn modelId="{AC50D3F5-6B05-4A1B-8C96-757BCE7F571B}" type="presOf" srcId="{FDE69EA6-9DED-4FFB-911B-35E1CD8412BB}" destId="{D40FCA58-D3A5-44E2-8698-1A8913A73BE3}" srcOrd="0" destOrd="0" presId="urn:microsoft.com/office/officeart/2005/8/layout/vList2"/>
    <dgm:cxn modelId="{93C262AF-5D11-4879-9ECF-A6F48FAA6406}" type="presOf" srcId="{3D4DBE3F-011B-4627-A0B3-8B5C47D97150}" destId="{38EB189E-403E-4F90-8921-C01CE52BBFC8}" srcOrd="0" destOrd="0" presId="urn:microsoft.com/office/officeart/2005/8/layout/vList2"/>
    <dgm:cxn modelId="{E3E748DD-C8BD-4DD3-9F0C-F431D555587F}" srcId="{3D4DBE3F-011B-4627-A0B3-8B5C47D97150}" destId="{FDE69EA6-9DED-4FFB-911B-35E1CD8412BB}" srcOrd="2" destOrd="0" parTransId="{35054291-81A4-4260-A9AA-241D089B2AA3}" sibTransId="{4BA98FFF-3026-465C-8080-6D89F851192B}"/>
    <dgm:cxn modelId="{87356491-E4FB-4BCB-B67B-59742F03648D}" type="presParOf" srcId="{38EB189E-403E-4F90-8921-C01CE52BBFC8}" destId="{C3B4E3A9-5902-41E4-8926-66BCCC5D873B}" srcOrd="0" destOrd="0" presId="urn:microsoft.com/office/officeart/2005/8/layout/vList2"/>
    <dgm:cxn modelId="{67D78FC4-6166-4B10-BAB5-132E39750719}" type="presParOf" srcId="{38EB189E-403E-4F90-8921-C01CE52BBFC8}" destId="{5B08A4C4-41D3-4267-ACC2-98164BFAAFB7}" srcOrd="1" destOrd="0" presId="urn:microsoft.com/office/officeart/2005/8/layout/vList2"/>
    <dgm:cxn modelId="{5B4D88AC-C095-47D4-B5F1-95A3EDA9E3D6}" type="presParOf" srcId="{38EB189E-403E-4F90-8921-C01CE52BBFC8}" destId="{5AAA29CE-A684-4C12-BD69-419A65593412}" srcOrd="2" destOrd="0" presId="urn:microsoft.com/office/officeart/2005/8/layout/vList2"/>
    <dgm:cxn modelId="{39341C2D-83AB-4018-BC77-C39D0F9C8A44}" type="presParOf" srcId="{38EB189E-403E-4F90-8921-C01CE52BBFC8}" destId="{4194EABF-6931-4F75-BEC0-A030511BAAE3}" srcOrd="3" destOrd="0" presId="urn:microsoft.com/office/officeart/2005/8/layout/vList2"/>
    <dgm:cxn modelId="{03E3891E-F737-4CF8-A4FF-8B7F4DB18B5D}" type="presParOf" srcId="{38EB189E-403E-4F90-8921-C01CE52BBFC8}" destId="{D40FCA58-D3A5-44E2-8698-1A8913A73BE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A6F54A5-0A74-4F89-AEEF-8EE6B604B1BD}"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5F3C96C3-6890-4ADE-866E-239E6A4975B0}">
      <dgm:prSet custT="1"/>
      <dgm:spPr/>
      <dgm:t>
        <a:bodyPr/>
        <a:lstStyle/>
        <a:p>
          <a:pPr algn="just"/>
          <a:r>
            <a:rPr lang="vi-VN" sz="2800" noProof="0" dirty="0" smtClean="0">
              <a:latin typeface="Times New Roman" pitchFamily="18" charset="0"/>
              <a:cs typeface="Times New Roman" pitchFamily="18" charset="0"/>
            </a:rPr>
            <a:t>Tách ngay F1 ra một khu vực riêng để tổ chức cách ly theo quy định; tất cả học sinh, giáo viên trong cùng lớp học có F0 được coi là F1.</a:t>
          </a:r>
          <a:r>
            <a:rPr lang="en-US" sz="2800" dirty="0" smtClean="0">
              <a:latin typeface="Times New Roman" pitchFamily="18" charset="0"/>
              <a:cs typeface="Times New Roman" pitchFamily="18" charset="0"/>
            </a:rPr>
            <a:t> </a:t>
          </a:r>
          <a:endParaRPr lang="en-US" sz="2800" dirty="0">
            <a:latin typeface="Times New Roman" pitchFamily="18" charset="0"/>
            <a:cs typeface="Times New Roman" pitchFamily="18" charset="0"/>
          </a:endParaRPr>
        </a:p>
      </dgm:t>
    </dgm:pt>
    <dgm:pt modelId="{96D31D44-AD7C-48B2-BBD1-54D8E0F2E09B}" type="parTrans" cxnId="{6623CA77-2002-4F42-89A3-2A1E61E56FAB}">
      <dgm:prSet/>
      <dgm:spPr/>
      <dgm:t>
        <a:bodyPr/>
        <a:lstStyle/>
        <a:p>
          <a:endParaRPr lang="en-US"/>
        </a:p>
      </dgm:t>
    </dgm:pt>
    <dgm:pt modelId="{B13B913D-D018-46FA-895D-838311A42BAA}" type="sibTrans" cxnId="{6623CA77-2002-4F42-89A3-2A1E61E56FAB}">
      <dgm:prSet/>
      <dgm:spPr/>
      <dgm:t>
        <a:bodyPr/>
        <a:lstStyle/>
        <a:p>
          <a:endParaRPr lang="en-US"/>
        </a:p>
      </dgm:t>
    </dgm:pt>
    <dgm:pt modelId="{61C23AE9-7631-4D7C-B6E9-5AE7A735B5BA}">
      <dgm:prSet custT="1"/>
      <dgm:spPr/>
      <dgm:t>
        <a:bodyPr/>
        <a:lstStyle/>
        <a:p>
          <a:pPr algn="just"/>
          <a:r>
            <a:rPr lang="vi-VN" sz="2800" noProof="0" dirty="0" smtClean="0">
              <a:latin typeface="Times New Roman" pitchFamily="18" charset="0"/>
              <a:cs typeface="Times New Roman" pitchFamily="18" charset="0"/>
            </a:rPr>
            <a:t>Đối với cán bộ, giáo viên, học sinh là F1 đang ở cộng đồng, yêu cầu ở yên tại nơi lưu trú và thông báo ngay cho y tế cơ sở để xử lý.</a:t>
          </a:r>
          <a:endParaRPr lang="vi-VN" sz="2800" noProof="0" dirty="0">
            <a:latin typeface="Times New Roman" pitchFamily="18" charset="0"/>
            <a:cs typeface="Times New Roman" pitchFamily="18" charset="0"/>
          </a:endParaRPr>
        </a:p>
      </dgm:t>
    </dgm:pt>
    <dgm:pt modelId="{DEE853DD-777A-4879-AAA0-9E88785CE19A}" type="parTrans" cxnId="{139F1E84-1B81-4BED-8BE9-5E061CAE0BC5}">
      <dgm:prSet/>
      <dgm:spPr/>
      <dgm:t>
        <a:bodyPr/>
        <a:lstStyle/>
        <a:p>
          <a:endParaRPr lang="en-US"/>
        </a:p>
      </dgm:t>
    </dgm:pt>
    <dgm:pt modelId="{63DE55C6-14B7-4F03-990C-9BD429E64F57}" type="sibTrans" cxnId="{139F1E84-1B81-4BED-8BE9-5E061CAE0BC5}">
      <dgm:prSet/>
      <dgm:spPr/>
      <dgm:t>
        <a:bodyPr/>
        <a:lstStyle/>
        <a:p>
          <a:endParaRPr lang="en-US"/>
        </a:p>
      </dgm:t>
    </dgm:pt>
    <dgm:pt modelId="{4A422E15-1126-4FB4-9B9A-301ED51149C9}">
      <dgm:prSet custT="1"/>
      <dgm:spPr/>
      <dgm:t>
        <a:bodyPr/>
        <a:lstStyle/>
        <a:p>
          <a:r>
            <a:rPr lang="vi-VN" sz="1800" noProof="0" dirty="0" smtClean="0">
              <a:latin typeface="Times New Roman" pitchFamily="18" charset="0"/>
              <a:cs typeface="Times New Roman" pitchFamily="18" charset="0"/>
            </a:rPr>
            <a:t>Rà soát </a:t>
          </a:r>
          <a:r>
            <a:rPr lang="en-US" sz="1800" dirty="0" err="1" smtClean="0">
              <a:latin typeface="Times New Roman" pitchFamily="18" charset="0"/>
              <a:cs typeface="Times New Roman" pitchFamily="18" charset="0"/>
            </a:rPr>
            <a:t>F2</a:t>
          </a:r>
          <a:r>
            <a:rPr lang="vi-VN" sz="1800" dirty="0" smtClean="0">
              <a:latin typeface="Times New Roman" pitchFamily="18" charset="0"/>
              <a:cs typeface="Times New Roman" pitchFamily="18" charset="0"/>
            </a:rPr>
            <a:t> về cách ly tại nhà</a:t>
          </a:r>
          <a:r>
            <a:rPr lang="en-US" sz="1800" dirty="0" smtClean="0">
              <a:latin typeface="Times New Roman" pitchFamily="18" charset="0"/>
              <a:cs typeface="Times New Roman" pitchFamily="18" charset="0"/>
            </a:rPr>
            <a:t>, </a:t>
          </a:r>
          <a:r>
            <a:rPr lang="vi-VN" sz="1800" noProof="0" dirty="0" smtClean="0">
              <a:latin typeface="Times New Roman" pitchFamily="18" charset="0"/>
              <a:cs typeface="Times New Roman" pitchFamily="18" charset="0"/>
            </a:rPr>
            <a:t>nơi lư</a:t>
          </a:r>
          <a:r>
            <a:rPr lang="en-US" sz="1800" dirty="0" smtClean="0">
              <a:latin typeface="Times New Roman" pitchFamily="18" charset="0"/>
              <a:cs typeface="Times New Roman" pitchFamily="18" charset="0"/>
            </a:rPr>
            <a:t>u </a:t>
          </a:r>
          <a:r>
            <a:rPr lang="en-US" sz="1800" dirty="0" err="1" smtClean="0">
              <a:latin typeface="Times New Roman" pitchFamily="18" charset="0"/>
              <a:cs typeface="Times New Roman" pitchFamily="18" charset="0"/>
            </a:rPr>
            <a:t>trú</a:t>
          </a:r>
          <a:r>
            <a:rPr lang="vi-VN" sz="1800" dirty="0" smtClean="0">
              <a:latin typeface="Times New Roman" pitchFamily="18" charset="0"/>
              <a:cs typeface="Times New Roman" pitchFamily="18" charset="0"/>
            </a:rPr>
            <a:t> và chờ kết quả xét nghiệm của F1</a:t>
          </a:r>
          <a:r>
            <a:rPr lang="en-US" sz="1800" dirty="0" smtClean="0">
              <a:latin typeface="Times New Roman" pitchFamily="18" charset="0"/>
              <a:cs typeface="Times New Roman" pitchFamily="18" charset="0"/>
            </a:rPr>
            <a:t>.</a:t>
          </a:r>
        </a:p>
        <a:p>
          <a:r>
            <a:rPr lang="vi-VN" sz="1800" noProof="0" dirty="0" smtClean="0">
              <a:latin typeface="Times New Roman" pitchFamily="18" charset="0"/>
              <a:cs typeface="Times New Roman" pitchFamily="18" charset="0"/>
            </a:rPr>
            <a:t>Trong khi chờ kết quả xét nghiệm: Học sinh, giáo viên, người lao động đang có mặt tại trường ở nguyên tại ch</a:t>
          </a:r>
          <a:r>
            <a:rPr lang="en-US" sz="1800" dirty="0" smtClean="0">
              <a:latin typeface="Times New Roman" pitchFamily="18" charset="0"/>
              <a:cs typeface="Times New Roman" pitchFamily="18" charset="0"/>
            </a:rPr>
            <a:t>ỗ. </a:t>
          </a:r>
        </a:p>
        <a:p>
          <a:r>
            <a:rPr lang="vi-VN" sz="1800" noProof="0" dirty="0" smtClean="0">
              <a:latin typeface="Times New Roman" pitchFamily="18" charset="0"/>
              <a:cs typeface="Times New Roman" pitchFamily="18" charset="0"/>
            </a:rPr>
            <a:t>Thực hiện nghiêm các biện pháp phòng chống lây nhiễm vì nguy cơ xảy ra lây nhiễm trong lúc phong tỏa tạm thời là rất cao: lớp học nào ở yên lớp học đó, tự quản và thực hiện </a:t>
          </a:r>
          <a:r>
            <a:rPr lang="en-US" sz="1800" dirty="0" err="1" smtClean="0">
              <a:latin typeface="Times New Roman" pitchFamily="18" charset="0"/>
              <a:cs typeface="Times New Roman" pitchFamily="18" charset="0"/>
            </a:rPr>
            <a:t>5K</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dgm:t>
    </dgm:pt>
    <dgm:pt modelId="{B3004870-1961-4655-A72D-F3CD0027AC46}" type="parTrans" cxnId="{900E3460-6F70-4ED7-8CF7-F578E9A74BF7}">
      <dgm:prSet/>
      <dgm:spPr/>
      <dgm:t>
        <a:bodyPr/>
        <a:lstStyle/>
        <a:p>
          <a:endParaRPr lang="en-US"/>
        </a:p>
      </dgm:t>
    </dgm:pt>
    <dgm:pt modelId="{4C9A37DC-E900-4C9C-98E8-185BAFD3FF46}" type="sibTrans" cxnId="{900E3460-6F70-4ED7-8CF7-F578E9A74BF7}">
      <dgm:prSet/>
      <dgm:spPr/>
      <dgm:t>
        <a:bodyPr/>
        <a:lstStyle/>
        <a:p>
          <a:endParaRPr lang="en-US"/>
        </a:p>
      </dgm:t>
    </dgm:pt>
    <dgm:pt modelId="{A597F71F-BC18-49BB-B6D2-1A7232A2A3FF}" type="pres">
      <dgm:prSet presAssocID="{8A6F54A5-0A74-4F89-AEEF-8EE6B604B1BD}" presName="linear" presStyleCnt="0">
        <dgm:presLayoutVars>
          <dgm:animLvl val="lvl"/>
          <dgm:resizeHandles val="exact"/>
        </dgm:presLayoutVars>
      </dgm:prSet>
      <dgm:spPr/>
      <dgm:t>
        <a:bodyPr/>
        <a:lstStyle/>
        <a:p>
          <a:endParaRPr lang="en-US"/>
        </a:p>
      </dgm:t>
    </dgm:pt>
    <dgm:pt modelId="{7187DCD0-362F-45CD-BEE9-89108CB06111}" type="pres">
      <dgm:prSet presAssocID="{5F3C96C3-6890-4ADE-866E-239E6A4975B0}" presName="parentText" presStyleLbl="node1" presStyleIdx="0" presStyleCnt="3" custScaleY="66577">
        <dgm:presLayoutVars>
          <dgm:chMax val="0"/>
          <dgm:bulletEnabled val="1"/>
        </dgm:presLayoutVars>
      </dgm:prSet>
      <dgm:spPr/>
      <dgm:t>
        <a:bodyPr/>
        <a:lstStyle/>
        <a:p>
          <a:endParaRPr lang="en-US"/>
        </a:p>
      </dgm:t>
    </dgm:pt>
    <dgm:pt modelId="{0E349B4F-9640-4EC8-9947-7FB7597CC126}" type="pres">
      <dgm:prSet presAssocID="{B13B913D-D018-46FA-895D-838311A42BAA}" presName="spacer" presStyleCnt="0"/>
      <dgm:spPr/>
    </dgm:pt>
    <dgm:pt modelId="{6C0FDFA1-44D9-4B45-94F2-F128949030F4}" type="pres">
      <dgm:prSet presAssocID="{61C23AE9-7631-4D7C-B6E9-5AE7A735B5BA}" presName="parentText" presStyleLbl="node1" presStyleIdx="1" presStyleCnt="3">
        <dgm:presLayoutVars>
          <dgm:chMax val="0"/>
          <dgm:bulletEnabled val="1"/>
        </dgm:presLayoutVars>
      </dgm:prSet>
      <dgm:spPr/>
      <dgm:t>
        <a:bodyPr/>
        <a:lstStyle/>
        <a:p>
          <a:endParaRPr lang="en-US"/>
        </a:p>
      </dgm:t>
    </dgm:pt>
    <dgm:pt modelId="{3B6BC61F-45C3-4427-82A0-D62D722F5633}" type="pres">
      <dgm:prSet presAssocID="{63DE55C6-14B7-4F03-990C-9BD429E64F57}" presName="spacer" presStyleCnt="0"/>
      <dgm:spPr/>
    </dgm:pt>
    <dgm:pt modelId="{943A9B8B-028B-4C30-B0EA-9C2FD4BAE71E}" type="pres">
      <dgm:prSet presAssocID="{4A422E15-1126-4FB4-9B9A-301ED51149C9}" presName="parentText" presStyleLbl="node1" presStyleIdx="2" presStyleCnt="3">
        <dgm:presLayoutVars>
          <dgm:chMax val="0"/>
          <dgm:bulletEnabled val="1"/>
        </dgm:presLayoutVars>
      </dgm:prSet>
      <dgm:spPr/>
      <dgm:t>
        <a:bodyPr/>
        <a:lstStyle/>
        <a:p>
          <a:endParaRPr lang="en-US"/>
        </a:p>
      </dgm:t>
    </dgm:pt>
  </dgm:ptLst>
  <dgm:cxnLst>
    <dgm:cxn modelId="{0200A8DD-9ADF-41D1-8714-252DBECE430D}" type="presOf" srcId="{5F3C96C3-6890-4ADE-866E-239E6A4975B0}" destId="{7187DCD0-362F-45CD-BEE9-89108CB06111}" srcOrd="0" destOrd="0" presId="urn:microsoft.com/office/officeart/2005/8/layout/vList2"/>
    <dgm:cxn modelId="{E85CF045-8BB1-4082-9810-4AA10881A14A}" type="presOf" srcId="{61C23AE9-7631-4D7C-B6E9-5AE7A735B5BA}" destId="{6C0FDFA1-44D9-4B45-94F2-F128949030F4}" srcOrd="0" destOrd="0" presId="urn:microsoft.com/office/officeart/2005/8/layout/vList2"/>
    <dgm:cxn modelId="{C04E8D92-480E-48D6-AAB5-3D15A2A928A5}" type="presOf" srcId="{4A422E15-1126-4FB4-9B9A-301ED51149C9}" destId="{943A9B8B-028B-4C30-B0EA-9C2FD4BAE71E}" srcOrd="0" destOrd="0" presId="urn:microsoft.com/office/officeart/2005/8/layout/vList2"/>
    <dgm:cxn modelId="{59F3346A-2E64-44E2-9F9C-AA46A24B23AF}" type="presOf" srcId="{8A6F54A5-0A74-4F89-AEEF-8EE6B604B1BD}" destId="{A597F71F-BC18-49BB-B6D2-1A7232A2A3FF}" srcOrd="0" destOrd="0" presId="urn:microsoft.com/office/officeart/2005/8/layout/vList2"/>
    <dgm:cxn modelId="{139F1E84-1B81-4BED-8BE9-5E061CAE0BC5}" srcId="{8A6F54A5-0A74-4F89-AEEF-8EE6B604B1BD}" destId="{61C23AE9-7631-4D7C-B6E9-5AE7A735B5BA}" srcOrd="1" destOrd="0" parTransId="{DEE853DD-777A-4879-AAA0-9E88785CE19A}" sibTransId="{63DE55C6-14B7-4F03-990C-9BD429E64F57}"/>
    <dgm:cxn modelId="{900E3460-6F70-4ED7-8CF7-F578E9A74BF7}" srcId="{8A6F54A5-0A74-4F89-AEEF-8EE6B604B1BD}" destId="{4A422E15-1126-4FB4-9B9A-301ED51149C9}" srcOrd="2" destOrd="0" parTransId="{B3004870-1961-4655-A72D-F3CD0027AC46}" sibTransId="{4C9A37DC-E900-4C9C-98E8-185BAFD3FF46}"/>
    <dgm:cxn modelId="{6623CA77-2002-4F42-89A3-2A1E61E56FAB}" srcId="{8A6F54A5-0A74-4F89-AEEF-8EE6B604B1BD}" destId="{5F3C96C3-6890-4ADE-866E-239E6A4975B0}" srcOrd="0" destOrd="0" parTransId="{96D31D44-AD7C-48B2-BBD1-54D8E0F2E09B}" sibTransId="{B13B913D-D018-46FA-895D-838311A42BAA}"/>
    <dgm:cxn modelId="{5121A566-0760-4F76-93CA-42E7D4232608}" type="presParOf" srcId="{A597F71F-BC18-49BB-B6D2-1A7232A2A3FF}" destId="{7187DCD0-362F-45CD-BEE9-89108CB06111}" srcOrd="0" destOrd="0" presId="urn:microsoft.com/office/officeart/2005/8/layout/vList2"/>
    <dgm:cxn modelId="{B5378AA1-1457-462E-926F-35943343F768}" type="presParOf" srcId="{A597F71F-BC18-49BB-B6D2-1A7232A2A3FF}" destId="{0E349B4F-9640-4EC8-9947-7FB7597CC126}" srcOrd="1" destOrd="0" presId="urn:microsoft.com/office/officeart/2005/8/layout/vList2"/>
    <dgm:cxn modelId="{ADCDA5F3-E8C1-4C73-9B56-E10FBDFBAF4F}" type="presParOf" srcId="{A597F71F-BC18-49BB-B6D2-1A7232A2A3FF}" destId="{6C0FDFA1-44D9-4B45-94F2-F128949030F4}" srcOrd="2" destOrd="0" presId="urn:microsoft.com/office/officeart/2005/8/layout/vList2"/>
    <dgm:cxn modelId="{70B0F548-B024-48E7-A41B-5BA1F6E7083F}" type="presParOf" srcId="{A597F71F-BC18-49BB-B6D2-1A7232A2A3FF}" destId="{3B6BC61F-45C3-4427-82A0-D62D722F5633}" srcOrd="3" destOrd="0" presId="urn:microsoft.com/office/officeart/2005/8/layout/vList2"/>
    <dgm:cxn modelId="{FC890771-35FF-4D94-9C9D-0B4BE89A4CC8}" type="presParOf" srcId="{A597F71F-BC18-49BB-B6D2-1A7232A2A3FF}" destId="{943A9B8B-028B-4C30-B0EA-9C2FD4BAE71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8EEC5D7-EEFE-4AB6-9B4C-35CA6CF5170D}"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en-US"/>
        </a:p>
      </dgm:t>
    </dgm:pt>
    <dgm:pt modelId="{6471DED6-B05F-4345-814D-55D177A58331}">
      <dgm:prSet/>
      <dgm:spPr/>
      <dgm:t>
        <a:bodyPr/>
        <a:lstStyle/>
        <a:p>
          <a:r>
            <a:rPr lang="en-US" dirty="0" err="1">
              <a:solidFill>
                <a:srgbClr val="FF0000"/>
              </a:solidFill>
              <a:latin typeface="Times New Roman" pitchFamily="18" charset="0"/>
              <a:cs typeface="Times New Roman" pitchFamily="18" charset="0"/>
            </a:rPr>
            <a:t>Kết</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quả</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xét</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nghiệm</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âm</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tính</a:t>
          </a:r>
          <a:r>
            <a:rPr lang="en-US" dirty="0">
              <a:solidFill>
                <a:srgbClr val="FF0000"/>
              </a:solidFill>
              <a:latin typeface="Times New Roman" pitchFamily="18" charset="0"/>
              <a:cs typeface="Times New Roman" pitchFamily="18" charset="0"/>
            </a:rPr>
            <a:t> </a:t>
          </a:r>
          <a:r>
            <a:rPr lang="en-US" dirty="0" err="1">
              <a:latin typeface="Times New Roman" pitchFamily="18" charset="0"/>
              <a:cs typeface="Times New Roman" pitchFamily="18" charset="0"/>
            </a:rPr>
            <a:t>thì</a:t>
          </a:r>
          <a:r>
            <a:rPr lang="en-US" dirty="0">
              <a:latin typeface="Times New Roman" pitchFamily="18" charset="0"/>
              <a:cs typeface="Times New Roman" pitchFamily="18" charset="0"/>
            </a:rPr>
            <a:t> c</a:t>
          </a:r>
          <a:r>
            <a:rPr lang="vi-VN" dirty="0">
              <a:latin typeface="Times New Roman" pitchFamily="18" charset="0"/>
              <a:cs typeface="Times New Roman" pitchFamily="18" charset="0"/>
            </a:rPr>
            <a:t>ơ quan y tế địa phương đánh giá nguy cơ, dịch tễ để xác định F2 được kết thúc việc cách ly tại nhà và tiếp tục </a:t>
          </a:r>
          <a:r>
            <a:rPr lang="en-US" dirty="0">
              <a:latin typeface="Times New Roman" pitchFamily="18" charset="0"/>
              <a:cs typeface="Times New Roman" pitchFamily="18" charset="0"/>
            </a:rPr>
            <a:t>quay </a:t>
          </a:r>
          <a:r>
            <a:rPr lang="en-US" dirty="0" err="1">
              <a:latin typeface="Times New Roman" pitchFamily="18" charset="0"/>
              <a:cs typeface="Times New Roman" pitchFamily="18" charset="0"/>
            </a:rPr>
            <a:t>trở</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tập</a:t>
          </a:r>
          <a:r>
            <a:rPr lang="vi-VN" dirty="0">
              <a:latin typeface="Times New Roman" pitchFamily="18" charset="0"/>
              <a:cs typeface="Times New Roman" pitchFamily="18" charset="0"/>
            </a:rPr>
            <a:t>, thực hiện 5K</a:t>
          </a:r>
          <a:endParaRPr lang="en-US" dirty="0">
            <a:latin typeface="Times New Roman" pitchFamily="18" charset="0"/>
            <a:cs typeface="Times New Roman" pitchFamily="18" charset="0"/>
          </a:endParaRPr>
        </a:p>
      </dgm:t>
    </dgm:pt>
    <dgm:pt modelId="{4A68D961-572F-4B72-A457-849F0C264AC6}" type="parTrans" cxnId="{2521AF22-36BF-4A49-AC74-80291F4D9964}">
      <dgm:prSet/>
      <dgm:spPr/>
      <dgm:t>
        <a:bodyPr/>
        <a:lstStyle/>
        <a:p>
          <a:endParaRPr lang="en-US"/>
        </a:p>
      </dgm:t>
    </dgm:pt>
    <dgm:pt modelId="{4F9FA809-9FA7-4100-A656-5109F3122A18}" type="sibTrans" cxnId="{2521AF22-36BF-4A49-AC74-80291F4D9964}">
      <dgm:prSet/>
      <dgm:spPr/>
      <dgm:t>
        <a:bodyPr/>
        <a:lstStyle/>
        <a:p>
          <a:endParaRPr lang="en-US"/>
        </a:p>
      </dgm:t>
    </dgm:pt>
    <dgm:pt modelId="{EA7C5017-1722-4C96-9DC8-781253739CA4}">
      <dgm:prSet custT="1"/>
      <dgm:spPr/>
      <dgm:t>
        <a:bodyPr/>
        <a:lstStyle/>
        <a:p>
          <a:r>
            <a:rPr lang="en-US" sz="2800" dirty="0" err="1">
              <a:latin typeface="Times New Roman" pitchFamily="18" charset="0"/>
              <a:cs typeface="Times New Roman" pitchFamily="18" charset="0"/>
            </a:rPr>
            <a:t>Rà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soát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một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nữa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tránh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bỏ</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sót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Tất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trong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cùng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lớp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F0</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coi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F1</a:t>
          </a:r>
          <a:r>
            <a:rPr lang="en-US" sz="2800" dirty="0">
              <a:latin typeface="Times New Roman" pitchFamily="18" charset="0"/>
              <a:cs typeface="Times New Roman" pitchFamily="18" charset="0"/>
            </a:rPr>
            <a:t>)</a:t>
          </a:r>
        </a:p>
      </dgm:t>
    </dgm:pt>
    <dgm:pt modelId="{3CB5C43C-E6B1-4B24-B34D-AF35BC234C74}" type="parTrans" cxnId="{4940D325-B9B1-495C-9F46-FDB7C200114B}">
      <dgm:prSet/>
      <dgm:spPr/>
      <dgm:t>
        <a:bodyPr/>
        <a:lstStyle/>
        <a:p>
          <a:endParaRPr lang="en-US"/>
        </a:p>
      </dgm:t>
    </dgm:pt>
    <dgm:pt modelId="{B5DECC50-65E1-4AEB-9017-E1C47B9FB718}" type="sibTrans" cxnId="{4940D325-B9B1-495C-9F46-FDB7C200114B}">
      <dgm:prSet/>
      <dgm:spPr/>
      <dgm:t>
        <a:bodyPr/>
        <a:lstStyle/>
        <a:p>
          <a:endParaRPr lang="en-US"/>
        </a:p>
      </dgm:t>
    </dgm:pt>
    <dgm:pt modelId="{D1623591-1A68-4C95-9401-83DF5559D71F}">
      <dgm:prSet custT="1"/>
      <dgm:spPr/>
      <dgm:t>
        <a:bodyPr/>
        <a:lstStyle/>
        <a:p>
          <a:r>
            <a:rPr lang="en-US" sz="2800" dirty="0" err="1">
              <a:latin typeface="Times New Roman" pitchFamily="18" charset="0"/>
              <a:cs typeface="Times New Roman" pitchFamily="18" charset="0"/>
            </a:rPr>
            <a:t>Tất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người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động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thuộc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đủ</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thời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a:t>
          </a:r>
        </a:p>
      </dgm:t>
    </dgm:pt>
    <dgm:pt modelId="{F2F6D0A0-969E-44DD-9017-F2C0FC53E3A1}" type="parTrans" cxnId="{4AF92E1F-A263-4185-A863-7FB97F11CAE4}">
      <dgm:prSet/>
      <dgm:spPr/>
      <dgm:t>
        <a:bodyPr/>
        <a:lstStyle/>
        <a:p>
          <a:endParaRPr lang="en-US"/>
        </a:p>
      </dgm:t>
    </dgm:pt>
    <dgm:pt modelId="{13E4E350-DD8D-43DA-A305-B1436FA9BA27}" type="sibTrans" cxnId="{4AF92E1F-A263-4185-A863-7FB97F11CAE4}">
      <dgm:prSet/>
      <dgm:spPr/>
      <dgm:t>
        <a:bodyPr/>
        <a:lstStyle/>
        <a:p>
          <a:endParaRPr lang="en-US"/>
        </a:p>
      </dgm:t>
    </dgm:pt>
    <dgm:pt modelId="{3BC4072A-6306-42EE-9BA4-0807365D2D3C}" type="pres">
      <dgm:prSet presAssocID="{88EEC5D7-EEFE-4AB6-9B4C-35CA6CF5170D}" presName="linear" presStyleCnt="0">
        <dgm:presLayoutVars>
          <dgm:animLvl val="lvl"/>
          <dgm:resizeHandles val="exact"/>
        </dgm:presLayoutVars>
      </dgm:prSet>
      <dgm:spPr/>
      <dgm:t>
        <a:bodyPr/>
        <a:lstStyle/>
        <a:p>
          <a:endParaRPr lang="en-US"/>
        </a:p>
      </dgm:t>
    </dgm:pt>
    <dgm:pt modelId="{B434B0B2-8AAA-42DF-910E-72E4E6291B24}" type="pres">
      <dgm:prSet presAssocID="{6471DED6-B05F-4345-814D-55D177A58331}" presName="parentText" presStyleLbl="node1" presStyleIdx="0" presStyleCnt="1">
        <dgm:presLayoutVars>
          <dgm:chMax val="0"/>
          <dgm:bulletEnabled val="1"/>
        </dgm:presLayoutVars>
      </dgm:prSet>
      <dgm:spPr/>
      <dgm:t>
        <a:bodyPr/>
        <a:lstStyle/>
        <a:p>
          <a:endParaRPr lang="en-US"/>
        </a:p>
      </dgm:t>
    </dgm:pt>
    <dgm:pt modelId="{A1443A8F-7897-4A19-86A2-7603C49A07DE}" type="pres">
      <dgm:prSet presAssocID="{6471DED6-B05F-4345-814D-55D177A58331}" presName="childText" presStyleLbl="revTx" presStyleIdx="0" presStyleCnt="1">
        <dgm:presLayoutVars>
          <dgm:bulletEnabled val="1"/>
        </dgm:presLayoutVars>
      </dgm:prSet>
      <dgm:spPr/>
      <dgm:t>
        <a:bodyPr/>
        <a:lstStyle/>
        <a:p>
          <a:endParaRPr lang="en-US"/>
        </a:p>
      </dgm:t>
    </dgm:pt>
  </dgm:ptLst>
  <dgm:cxnLst>
    <dgm:cxn modelId="{4AF92E1F-A263-4185-A863-7FB97F11CAE4}" srcId="{6471DED6-B05F-4345-814D-55D177A58331}" destId="{D1623591-1A68-4C95-9401-83DF5559D71F}" srcOrd="1" destOrd="0" parTransId="{F2F6D0A0-969E-44DD-9017-F2C0FC53E3A1}" sibTransId="{13E4E350-DD8D-43DA-A305-B1436FA9BA27}"/>
    <dgm:cxn modelId="{4C19DAFB-AAD1-4B07-89BC-E44016836A67}" type="presOf" srcId="{88EEC5D7-EEFE-4AB6-9B4C-35CA6CF5170D}" destId="{3BC4072A-6306-42EE-9BA4-0807365D2D3C}" srcOrd="0" destOrd="0" presId="urn:microsoft.com/office/officeart/2005/8/layout/vList2"/>
    <dgm:cxn modelId="{CCD04DBC-DB61-46A7-B5D2-E8BF3175A4CE}" type="presOf" srcId="{D1623591-1A68-4C95-9401-83DF5559D71F}" destId="{A1443A8F-7897-4A19-86A2-7603C49A07DE}" srcOrd="0" destOrd="1" presId="urn:microsoft.com/office/officeart/2005/8/layout/vList2"/>
    <dgm:cxn modelId="{2521AF22-36BF-4A49-AC74-80291F4D9964}" srcId="{88EEC5D7-EEFE-4AB6-9B4C-35CA6CF5170D}" destId="{6471DED6-B05F-4345-814D-55D177A58331}" srcOrd="0" destOrd="0" parTransId="{4A68D961-572F-4B72-A457-849F0C264AC6}" sibTransId="{4F9FA809-9FA7-4100-A656-5109F3122A18}"/>
    <dgm:cxn modelId="{95C8F498-5FE5-4E7B-9009-BD6820C0C70B}" type="presOf" srcId="{EA7C5017-1722-4C96-9DC8-781253739CA4}" destId="{A1443A8F-7897-4A19-86A2-7603C49A07DE}" srcOrd="0" destOrd="0" presId="urn:microsoft.com/office/officeart/2005/8/layout/vList2"/>
    <dgm:cxn modelId="{4940D325-B9B1-495C-9F46-FDB7C200114B}" srcId="{6471DED6-B05F-4345-814D-55D177A58331}" destId="{EA7C5017-1722-4C96-9DC8-781253739CA4}" srcOrd="0" destOrd="0" parTransId="{3CB5C43C-E6B1-4B24-B34D-AF35BC234C74}" sibTransId="{B5DECC50-65E1-4AEB-9017-E1C47B9FB718}"/>
    <dgm:cxn modelId="{7A4B2561-DD72-4E2B-8C43-723E0C49AE84}" type="presOf" srcId="{6471DED6-B05F-4345-814D-55D177A58331}" destId="{B434B0B2-8AAA-42DF-910E-72E4E6291B24}" srcOrd="0" destOrd="0" presId="urn:microsoft.com/office/officeart/2005/8/layout/vList2"/>
    <dgm:cxn modelId="{9205D92D-6798-407F-AEE6-E445CE80AF17}" type="presParOf" srcId="{3BC4072A-6306-42EE-9BA4-0807365D2D3C}" destId="{B434B0B2-8AAA-42DF-910E-72E4E6291B24}" srcOrd="0" destOrd="0" presId="urn:microsoft.com/office/officeart/2005/8/layout/vList2"/>
    <dgm:cxn modelId="{011D240A-FEB2-4888-A105-7636C73BC2F3}" type="presParOf" srcId="{3BC4072A-6306-42EE-9BA4-0807365D2D3C}" destId="{A1443A8F-7897-4A19-86A2-7603C49A07D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E0699ED-AD83-4F88-92F2-33AA60104EAD}"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DC251CDC-6E90-4759-BED7-B577B508A533}">
      <dgm:prSet custT="1"/>
      <dgm:spPr/>
      <dgm:t>
        <a:bodyPr/>
        <a:lstStyle/>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Ban </a:t>
          </a:r>
          <a:r>
            <a:rPr lang="en-US" sz="2800" dirty="0" err="1">
              <a:latin typeface="Times New Roman" pitchFamily="18" charset="0"/>
              <a:cs typeface="Times New Roman" pitchFamily="18" charset="0"/>
            </a:rPr>
            <a:t>chỉ</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PCD</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đôn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đốc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kiểm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giám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sát</a:t>
          </a:r>
          <a:r>
            <a:rPr lang="en-US" sz="2800" dirty="0">
              <a:latin typeface="Times New Roman" pitchFamily="18" charset="0"/>
              <a:cs typeface="Times New Roman" pitchFamily="18" charset="0"/>
            </a:rPr>
            <a:t>.</a:t>
          </a:r>
        </a:p>
      </dgm:t>
    </dgm:pt>
    <dgm:pt modelId="{BCF57575-25D5-4328-9060-BC0B03037EFB}" type="parTrans" cxnId="{2600B72A-E71B-485D-8FAE-381597692128}">
      <dgm:prSet/>
      <dgm:spPr/>
      <dgm:t>
        <a:bodyPr/>
        <a:lstStyle/>
        <a:p>
          <a:endParaRPr lang="en-US"/>
        </a:p>
      </dgm:t>
    </dgm:pt>
    <dgm:pt modelId="{0FC97CA2-8DC3-4BDA-8BCD-A69E6B5B7AEE}" type="sibTrans" cxnId="{2600B72A-E71B-485D-8FAE-381597692128}">
      <dgm:prSet/>
      <dgm:spPr/>
      <dgm:t>
        <a:bodyPr/>
        <a:lstStyle/>
        <a:p>
          <a:endParaRPr lang="en-US"/>
        </a:p>
      </dgm:t>
    </dgm:pt>
    <dgm:pt modelId="{5E1DA876-2D18-4DF3-9947-8FADA66C05BB}">
      <dgm:prSet custT="1"/>
      <dgm:spPr/>
      <dgm:t>
        <a:bodyPr/>
        <a:lstStyle/>
        <a:p>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Phối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hợp</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tổ</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chức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tập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huấn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hướng</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dẫn</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nhân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viên</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y </a:t>
          </a:r>
          <a:r>
            <a:rPr lang="en-US" sz="2800" dirty="0" err="1" smtClean="0">
              <a:latin typeface="Times New Roman" pitchFamily="18" charset="0"/>
              <a:cs typeface="Times New Roman" pitchFamily="18" charset="0"/>
            </a:rPr>
            <a:t>tế</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giáo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viên</a:t>
          </a:r>
          <a:endParaRPr lang="en-US" sz="2800" dirty="0">
            <a:latin typeface="Times New Roman" pitchFamily="18" charset="0"/>
            <a:cs typeface="Times New Roman" pitchFamily="18" charset="0"/>
          </a:endParaRPr>
        </a:p>
      </dgm:t>
    </dgm:pt>
    <dgm:pt modelId="{CA314296-691E-4570-9749-7CBBB1D45BA6}" type="parTrans" cxnId="{16E637B6-A7F3-4F5F-9A9F-4FA22D241CC6}">
      <dgm:prSet/>
      <dgm:spPr/>
      <dgm:t>
        <a:bodyPr/>
        <a:lstStyle/>
        <a:p>
          <a:endParaRPr lang="en-US"/>
        </a:p>
      </dgm:t>
    </dgm:pt>
    <dgm:pt modelId="{4EF9D4C3-F2EE-41F8-9D9D-A799EBAB6701}" type="sibTrans" cxnId="{16E637B6-A7F3-4F5F-9A9F-4FA22D241CC6}">
      <dgm:prSet/>
      <dgm:spPr/>
      <dgm:t>
        <a:bodyPr/>
        <a:lstStyle/>
        <a:p>
          <a:endParaRPr lang="en-US"/>
        </a:p>
      </dgm:t>
    </dgm:pt>
    <dgm:pt modelId="{3E4200A8-ED68-4ACA-8875-D4989C2B270C}">
      <dgm:prSet custT="1"/>
      <dgm:spPr/>
      <dgm:t>
        <a:bodyPr/>
        <a:lstStyle/>
        <a:p>
          <a:pPr algn="just"/>
          <a:r>
            <a:rPr lang="en-US" sz="2800" dirty="0" err="1" smtClean="0">
              <a:latin typeface="Times New Roman" pitchFamily="18" charset="0"/>
              <a:cs typeface="Times New Roman" pitchFamily="18" charset="0"/>
            </a:rPr>
            <a:t>Nhà</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triển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pháp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phòng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chống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dịch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hợp</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biểu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hiện</a:t>
          </a:r>
          <a:r>
            <a:rPr lang="en-US" sz="2800" dirty="0">
              <a:latin typeface="Times New Roman" pitchFamily="18" charset="0"/>
              <a:cs typeface="Times New Roman" pitchFamily="18" charset="0"/>
            </a:rPr>
            <a:t> ho, </a:t>
          </a:r>
          <a:r>
            <a:rPr lang="en-US" sz="2800" dirty="0" err="1">
              <a:latin typeface="Times New Roman" pitchFamily="18" charset="0"/>
              <a:cs typeface="Times New Roman" pitchFamily="18" charset="0"/>
            </a:rPr>
            <a:t>sốt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thở</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a:t>
          </a:r>
        </a:p>
      </dgm:t>
    </dgm:pt>
    <dgm:pt modelId="{5804E050-0D11-4ED0-B0E0-9939B7166100}" type="parTrans" cxnId="{DC7BE5F1-DCC2-48A2-BE71-8CD75049566A}">
      <dgm:prSet/>
      <dgm:spPr/>
      <dgm:t>
        <a:bodyPr/>
        <a:lstStyle/>
        <a:p>
          <a:endParaRPr lang="en-US"/>
        </a:p>
      </dgm:t>
    </dgm:pt>
    <dgm:pt modelId="{093E19CE-B937-4E35-BD4C-65382E3851A9}" type="sibTrans" cxnId="{DC7BE5F1-DCC2-48A2-BE71-8CD75049566A}">
      <dgm:prSet/>
      <dgm:spPr/>
      <dgm:t>
        <a:bodyPr/>
        <a:lstStyle/>
        <a:p>
          <a:endParaRPr lang="en-US"/>
        </a:p>
      </dgm:t>
    </dgm:pt>
    <dgm:pt modelId="{ABBFAAF6-8631-4AC9-BB42-B76EEF6F1B41}">
      <dgm:prSet custT="1"/>
      <dgm:spPr/>
      <dgm:t>
        <a:bodyPr/>
        <a:lstStyle/>
        <a:p>
          <a:pPr algn="just"/>
          <a:endParaRPr lang="en-US" sz="2800" dirty="0">
            <a:latin typeface="Times New Roman" pitchFamily="18" charset="0"/>
            <a:cs typeface="Times New Roman" pitchFamily="18" charset="0"/>
          </a:endParaRPr>
        </a:p>
      </dgm:t>
    </dgm:pt>
    <dgm:pt modelId="{3B619A75-D63E-4CB9-AE27-1E63A7B3EA40}" type="parTrans" cxnId="{0FB33DD8-57BD-4D35-AAC3-77000475FE4C}">
      <dgm:prSet/>
      <dgm:spPr/>
      <dgm:t>
        <a:bodyPr/>
        <a:lstStyle/>
        <a:p>
          <a:endParaRPr lang="en-US"/>
        </a:p>
      </dgm:t>
    </dgm:pt>
    <dgm:pt modelId="{414CCAA4-58E6-4024-9F17-DC833E792126}" type="sibTrans" cxnId="{0FB33DD8-57BD-4D35-AAC3-77000475FE4C}">
      <dgm:prSet/>
      <dgm:spPr/>
      <dgm:t>
        <a:bodyPr/>
        <a:lstStyle/>
        <a:p>
          <a:endParaRPr lang="en-US"/>
        </a:p>
      </dgm:t>
    </dgm:pt>
    <dgm:pt modelId="{1A98D536-7E35-47E8-A3C6-B7DD537A6EED}" type="pres">
      <dgm:prSet presAssocID="{4E0699ED-AD83-4F88-92F2-33AA60104EAD}" presName="linear" presStyleCnt="0">
        <dgm:presLayoutVars>
          <dgm:animLvl val="lvl"/>
          <dgm:resizeHandles val="exact"/>
        </dgm:presLayoutVars>
      </dgm:prSet>
      <dgm:spPr/>
      <dgm:t>
        <a:bodyPr/>
        <a:lstStyle/>
        <a:p>
          <a:endParaRPr lang="en-US"/>
        </a:p>
      </dgm:t>
    </dgm:pt>
    <dgm:pt modelId="{814FC542-E105-48D7-BEBF-EACD6A55613E}" type="pres">
      <dgm:prSet presAssocID="{DC251CDC-6E90-4759-BED7-B577B508A533}" presName="parentText" presStyleLbl="node1" presStyleIdx="0" presStyleCnt="2" custScaleY="137956">
        <dgm:presLayoutVars>
          <dgm:chMax val="0"/>
          <dgm:bulletEnabled val="1"/>
        </dgm:presLayoutVars>
      </dgm:prSet>
      <dgm:spPr/>
      <dgm:t>
        <a:bodyPr/>
        <a:lstStyle/>
        <a:p>
          <a:endParaRPr lang="en-US"/>
        </a:p>
      </dgm:t>
    </dgm:pt>
    <dgm:pt modelId="{0BB45764-9311-41DB-81E4-908A22A6DB67}" type="pres">
      <dgm:prSet presAssocID="{0FC97CA2-8DC3-4BDA-8BCD-A69E6B5B7AEE}" presName="spacer" presStyleCnt="0"/>
      <dgm:spPr/>
    </dgm:pt>
    <dgm:pt modelId="{2B74BAEA-755C-4077-ABC4-56380A184271}" type="pres">
      <dgm:prSet presAssocID="{5E1DA876-2D18-4DF3-9947-8FADA66C05BB}" presName="parentText" presStyleLbl="node1" presStyleIdx="1" presStyleCnt="2" custScaleY="149732">
        <dgm:presLayoutVars>
          <dgm:chMax val="0"/>
          <dgm:bulletEnabled val="1"/>
        </dgm:presLayoutVars>
      </dgm:prSet>
      <dgm:spPr/>
      <dgm:t>
        <a:bodyPr/>
        <a:lstStyle/>
        <a:p>
          <a:endParaRPr lang="en-US"/>
        </a:p>
      </dgm:t>
    </dgm:pt>
    <dgm:pt modelId="{F22987EF-3887-4B8C-AA42-CEAB29EB42E4}" type="pres">
      <dgm:prSet presAssocID="{5E1DA876-2D18-4DF3-9947-8FADA66C05BB}" presName="childText" presStyleLbl="revTx" presStyleIdx="0" presStyleCnt="1" custScaleY="114905">
        <dgm:presLayoutVars>
          <dgm:bulletEnabled val="1"/>
        </dgm:presLayoutVars>
      </dgm:prSet>
      <dgm:spPr/>
      <dgm:t>
        <a:bodyPr/>
        <a:lstStyle/>
        <a:p>
          <a:endParaRPr lang="en-US"/>
        </a:p>
      </dgm:t>
    </dgm:pt>
  </dgm:ptLst>
  <dgm:cxnLst>
    <dgm:cxn modelId="{0FB33DD8-57BD-4D35-AAC3-77000475FE4C}" srcId="{5E1DA876-2D18-4DF3-9947-8FADA66C05BB}" destId="{ABBFAAF6-8631-4AC9-BB42-B76EEF6F1B41}" srcOrd="0" destOrd="0" parTransId="{3B619A75-D63E-4CB9-AE27-1E63A7B3EA40}" sibTransId="{414CCAA4-58E6-4024-9F17-DC833E792126}"/>
    <dgm:cxn modelId="{EE1C5320-D3DF-4B18-9450-A3C4DAD1A7A3}" type="presOf" srcId="{DC251CDC-6E90-4759-BED7-B577B508A533}" destId="{814FC542-E105-48D7-BEBF-EACD6A55613E}" srcOrd="0" destOrd="0" presId="urn:microsoft.com/office/officeart/2005/8/layout/vList2"/>
    <dgm:cxn modelId="{76704FEC-CD3B-4BE3-A67F-C2540AAA1E16}" type="presOf" srcId="{3E4200A8-ED68-4ACA-8875-D4989C2B270C}" destId="{F22987EF-3887-4B8C-AA42-CEAB29EB42E4}" srcOrd="0" destOrd="1" presId="urn:microsoft.com/office/officeart/2005/8/layout/vList2"/>
    <dgm:cxn modelId="{9A8B91D0-F7A7-4152-9D2D-A69142F53413}" type="presOf" srcId="{5E1DA876-2D18-4DF3-9947-8FADA66C05BB}" destId="{2B74BAEA-755C-4077-ABC4-56380A184271}" srcOrd="0" destOrd="0" presId="urn:microsoft.com/office/officeart/2005/8/layout/vList2"/>
    <dgm:cxn modelId="{2600B72A-E71B-485D-8FAE-381597692128}" srcId="{4E0699ED-AD83-4F88-92F2-33AA60104EAD}" destId="{DC251CDC-6E90-4759-BED7-B577B508A533}" srcOrd="0" destOrd="0" parTransId="{BCF57575-25D5-4328-9060-BC0B03037EFB}" sibTransId="{0FC97CA2-8DC3-4BDA-8BCD-A69E6B5B7AEE}"/>
    <dgm:cxn modelId="{DC7BE5F1-DCC2-48A2-BE71-8CD75049566A}" srcId="{5E1DA876-2D18-4DF3-9947-8FADA66C05BB}" destId="{3E4200A8-ED68-4ACA-8875-D4989C2B270C}" srcOrd="1" destOrd="0" parTransId="{5804E050-0D11-4ED0-B0E0-9939B7166100}" sibTransId="{093E19CE-B937-4E35-BD4C-65382E3851A9}"/>
    <dgm:cxn modelId="{C732ADD7-62CE-4038-AE4B-6DBB3BD70DE0}" type="presOf" srcId="{4E0699ED-AD83-4F88-92F2-33AA60104EAD}" destId="{1A98D536-7E35-47E8-A3C6-B7DD537A6EED}" srcOrd="0" destOrd="0" presId="urn:microsoft.com/office/officeart/2005/8/layout/vList2"/>
    <dgm:cxn modelId="{5EF39C83-F178-44C3-A053-C5156468EF38}" type="presOf" srcId="{ABBFAAF6-8631-4AC9-BB42-B76EEF6F1B41}" destId="{F22987EF-3887-4B8C-AA42-CEAB29EB42E4}" srcOrd="0" destOrd="0" presId="urn:microsoft.com/office/officeart/2005/8/layout/vList2"/>
    <dgm:cxn modelId="{16E637B6-A7F3-4F5F-9A9F-4FA22D241CC6}" srcId="{4E0699ED-AD83-4F88-92F2-33AA60104EAD}" destId="{5E1DA876-2D18-4DF3-9947-8FADA66C05BB}" srcOrd="1" destOrd="0" parTransId="{CA314296-691E-4570-9749-7CBBB1D45BA6}" sibTransId="{4EF9D4C3-F2EE-41F8-9D9D-A799EBAB6701}"/>
    <dgm:cxn modelId="{460F5842-D210-438A-868B-51F751CC3170}" type="presParOf" srcId="{1A98D536-7E35-47E8-A3C6-B7DD537A6EED}" destId="{814FC542-E105-48D7-BEBF-EACD6A55613E}" srcOrd="0" destOrd="0" presId="urn:microsoft.com/office/officeart/2005/8/layout/vList2"/>
    <dgm:cxn modelId="{44F9D0DA-9114-411F-8D4B-C00E3E60A018}" type="presParOf" srcId="{1A98D536-7E35-47E8-A3C6-B7DD537A6EED}" destId="{0BB45764-9311-41DB-81E4-908A22A6DB67}" srcOrd="1" destOrd="0" presId="urn:microsoft.com/office/officeart/2005/8/layout/vList2"/>
    <dgm:cxn modelId="{08E28E29-E813-4B0C-8100-AA62486AD6C1}" type="presParOf" srcId="{1A98D536-7E35-47E8-A3C6-B7DD537A6EED}" destId="{2B74BAEA-755C-4077-ABC4-56380A184271}" srcOrd="2" destOrd="0" presId="urn:microsoft.com/office/officeart/2005/8/layout/vList2"/>
    <dgm:cxn modelId="{EC8A16D4-6EC1-4F3E-B13A-B50C895DA4D8}" type="presParOf" srcId="{1A98D536-7E35-47E8-A3C6-B7DD537A6EED}" destId="{F22987EF-3887-4B8C-AA42-CEAB29EB42E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4FAC1-E8CC-4814-B0AF-46EFCD14C971}">
      <dsp:nvSpPr>
        <dsp:cNvPr id="0" name=""/>
        <dsp:cNvSpPr/>
      </dsp:nvSpPr>
      <dsp:spPr>
        <a:xfrm>
          <a:off x="0" y="38010"/>
          <a:ext cx="8915400" cy="675327"/>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i="1" kern="1200" dirty="0"/>
            <a:t>CV </a:t>
          </a:r>
          <a:r>
            <a:rPr lang="en-US" sz="1700" i="1" kern="1200" dirty="0" err="1"/>
            <a:t>số</a:t>
          </a:r>
          <a:r>
            <a:rPr lang="en-US" sz="1700" i="1" kern="1200"/>
            <a:t> 914/BYT-MT  26/2/2020: Tăng cường công tác PCD COVID-19 trong trường học, KTX </a:t>
          </a:r>
          <a:endParaRPr lang="en-US" sz="1700" kern="1200"/>
        </a:p>
      </dsp:txBody>
      <dsp:txXfrm>
        <a:off x="32967" y="70977"/>
        <a:ext cx="8849466" cy="609393"/>
      </dsp:txXfrm>
    </dsp:sp>
    <dsp:sp modelId="{4BE37789-A394-4955-A7CD-91F19FF8BDC5}">
      <dsp:nvSpPr>
        <dsp:cNvPr id="0" name=""/>
        <dsp:cNvSpPr/>
      </dsp:nvSpPr>
      <dsp:spPr>
        <a:xfrm>
          <a:off x="0" y="762298"/>
          <a:ext cx="8915400" cy="675327"/>
        </a:xfrm>
        <a:prstGeom prst="roundRect">
          <a:avLst/>
        </a:prstGeom>
        <a:gradFill rotWithShape="0">
          <a:gsLst>
            <a:gs pos="0">
              <a:schemeClr val="accent5">
                <a:hueOff val="-1419125"/>
                <a:satOff val="5687"/>
                <a:lumOff val="1233"/>
                <a:alphaOff val="0"/>
                <a:tint val="50000"/>
                <a:satMod val="300000"/>
              </a:schemeClr>
            </a:gs>
            <a:gs pos="35000">
              <a:schemeClr val="accent5">
                <a:hueOff val="-1419125"/>
                <a:satOff val="5687"/>
                <a:lumOff val="1233"/>
                <a:alphaOff val="0"/>
                <a:tint val="37000"/>
                <a:satMod val="300000"/>
              </a:schemeClr>
            </a:gs>
            <a:gs pos="100000">
              <a:schemeClr val="accent5">
                <a:hueOff val="-1419125"/>
                <a:satOff val="5687"/>
                <a:lumOff val="123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i="1" kern="1200"/>
            <a:t>CV số 1244/BYT-MT 13/3/2020 : Hướng dẫn xử trí sốt, ho, khó thở trong trường học.</a:t>
          </a:r>
          <a:endParaRPr lang="en-US" sz="1700" kern="1200"/>
        </a:p>
      </dsp:txBody>
      <dsp:txXfrm>
        <a:off x="32967" y="795265"/>
        <a:ext cx="8849466" cy="609393"/>
      </dsp:txXfrm>
    </dsp:sp>
    <dsp:sp modelId="{9C43A190-C0A9-4CB9-83A7-C9ADB263AF2D}">
      <dsp:nvSpPr>
        <dsp:cNvPr id="0" name=""/>
        <dsp:cNvSpPr/>
      </dsp:nvSpPr>
      <dsp:spPr>
        <a:xfrm>
          <a:off x="0" y="1486585"/>
          <a:ext cx="8915400" cy="675327"/>
        </a:xfrm>
        <a:prstGeom prst="roundRect">
          <a:avLst/>
        </a:prstGeom>
        <a:gradFill rotWithShape="0">
          <a:gsLst>
            <a:gs pos="0">
              <a:schemeClr val="accent5">
                <a:hueOff val="-2838251"/>
                <a:satOff val="11375"/>
                <a:lumOff val="2465"/>
                <a:alphaOff val="0"/>
                <a:tint val="50000"/>
                <a:satMod val="300000"/>
              </a:schemeClr>
            </a:gs>
            <a:gs pos="35000">
              <a:schemeClr val="accent5">
                <a:hueOff val="-2838251"/>
                <a:satOff val="11375"/>
                <a:lumOff val="2465"/>
                <a:alphaOff val="0"/>
                <a:tint val="37000"/>
                <a:satMod val="300000"/>
              </a:schemeClr>
            </a:gs>
            <a:gs pos="100000">
              <a:schemeClr val="accent5">
                <a:hueOff val="-2838251"/>
                <a:satOff val="11375"/>
                <a:lumOff val="246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i="1" kern="1200" dirty="0"/>
            <a:t>CV </a:t>
          </a:r>
          <a:r>
            <a:rPr lang="en-US" sz="1700" i="1" kern="1200" dirty="0" err="1"/>
            <a:t>số</a:t>
          </a:r>
          <a:r>
            <a:rPr lang="en-US" sz="1700" i="1" kern="1200" dirty="0"/>
            <a:t> 1583/</a:t>
          </a:r>
          <a:r>
            <a:rPr lang="en-US" sz="1700" i="1" kern="1200" dirty="0" err="1"/>
            <a:t>BGDĐT-GDTC</a:t>
          </a:r>
          <a:r>
            <a:rPr lang="en-US" sz="1700" i="1" kern="1200" dirty="0"/>
            <a:t> 07/5/2020: </a:t>
          </a:r>
          <a:r>
            <a:rPr lang="en-US" sz="1700" i="1" kern="1200" dirty="0" err="1"/>
            <a:t>Thực</a:t>
          </a:r>
          <a:r>
            <a:rPr lang="en-US" sz="1700" i="1" kern="1200" dirty="0"/>
            <a:t> </a:t>
          </a:r>
          <a:r>
            <a:rPr lang="en-US" sz="1700" i="1" kern="1200" dirty="0" err="1"/>
            <a:t>hiện</a:t>
          </a:r>
          <a:r>
            <a:rPr lang="en-US" sz="1700" i="1" kern="1200" dirty="0"/>
            <a:t> </a:t>
          </a:r>
          <a:r>
            <a:rPr lang="en-US" sz="1700" i="1" kern="1200" dirty="0" err="1"/>
            <a:t>các</a:t>
          </a:r>
          <a:r>
            <a:rPr lang="en-US" sz="1700" i="1" kern="1200" dirty="0"/>
            <a:t> </a:t>
          </a:r>
          <a:r>
            <a:rPr lang="en-US" sz="1700" i="1" kern="1200" dirty="0" err="1"/>
            <a:t>biện</a:t>
          </a:r>
          <a:r>
            <a:rPr lang="en-US" sz="1700" i="1" kern="1200" dirty="0"/>
            <a:t> </a:t>
          </a:r>
          <a:r>
            <a:rPr lang="en-US" sz="1700" i="1" kern="1200" dirty="0" err="1"/>
            <a:t>pháp</a:t>
          </a:r>
          <a:r>
            <a:rPr lang="en-US" sz="1700" i="1" kern="1200" dirty="0"/>
            <a:t> </a:t>
          </a:r>
          <a:r>
            <a:rPr lang="en-US" sz="1700" i="1" kern="1200" dirty="0" err="1"/>
            <a:t>phòng</a:t>
          </a:r>
          <a:r>
            <a:rPr lang="en-US" sz="1700" i="1" kern="1200" dirty="0"/>
            <a:t> </a:t>
          </a:r>
          <a:r>
            <a:rPr lang="en-US" sz="1700" i="1" kern="1200" dirty="0" err="1"/>
            <a:t>chống</a:t>
          </a:r>
          <a:r>
            <a:rPr lang="en-US" sz="1700" i="1" kern="1200" dirty="0"/>
            <a:t> </a:t>
          </a:r>
          <a:r>
            <a:rPr lang="en-US" sz="1700" i="1" kern="1200" dirty="0" err="1"/>
            <a:t>dịch</a:t>
          </a:r>
          <a:r>
            <a:rPr lang="en-US" sz="1700" i="1" kern="1200" dirty="0"/>
            <a:t> </a:t>
          </a:r>
          <a:r>
            <a:rPr lang="en-US" sz="1700" i="1" kern="1200" dirty="0" err="1"/>
            <a:t>trong</a:t>
          </a:r>
          <a:r>
            <a:rPr lang="en-US" sz="1700" i="1" kern="1200" dirty="0"/>
            <a:t> </a:t>
          </a:r>
          <a:r>
            <a:rPr lang="en-US" sz="1700" i="1" kern="1200" dirty="0" err="1"/>
            <a:t>trường</a:t>
          </a:r>
          <a:r>
            <a:rPr lang="en-US" sz="1700" i="1" kern="1200" dirty="0"/>
            <a:t> </a:t>
          </a:r>
          <a:r>
            <a:rPr lang="en-US" sz="1700" i="1" kern="1200" dirty="0" err="1"/>
            <a:t>học</a:t>
          </a:r>
          <a:r>
            <a:rPr lang="en-US" sz="1700" i="1" kern="1200" dirty="0"/>
            <a:t>.</a:t>
          </a:r>
          <a:endParaRPr lang="en-US" sz="1700" kern="1200" dirty="0"/>
        </a:p>
      </dsp:txBody>
      <dsp:txXfrm>
        <a:off x="32967" y="1519552"/>
        <a:ext cx="8849466" cy="609393"/>
      </dsp:txXfrm>
    </dsp:sp>
    <dsp:sp modelId="{64986F98-400C-4BC8-801F-48AB7E786A91}">
      <dsp:nvSpPr>
        <dsp:cNvPr id="0" name=""/>
        <dsp:cNvSpPr/>
      </dsp:nvSpPr>
      <dsp:spPr>
        <a:xfrm>
          <a:off x="0" y="2210873"/>
          <a:ext cx="8915400" cy="675327"/>
        </a:xfrm>
        <a:prstGeom prst="roundRect">
          <a:avLst/>
        </a:prstGeom>
        <a:gradFill rotWithShape="0">
          <a:gsLst>
            <a:gs pos="0">
              <a:schemeClr val="accent5">
                <a:hueOff val="-4257376"/>
                <a:satOff val="17062"/>
                <a:lumOff val="3698"/>
                <a:alphaOff val="0"/>
                <a:tint val="50000"/>
                <a:satMod val="300000"/>
              </a:schemeClr>
            </a:gs>
            <a:gs pos="35000">
              <a:schemeClr val="accent5">
                <a:hueOff val="-4257376"/>
                <a:satOff val="17062"/>
                <a:lumOff val="3698"/>
                <a:alphaOff val="0"/>
                <a:tint val="37000"/>
                <a:satMod val="300000"/>
              </a:schemeClr>
            </a:gs>
            <a:gs pos="100000">
              <a:schemeClr val="accent5">
                <a:hueOff val="-4257376"/>
                <a:satOff val="17062"/>
                <a:lumOff val="36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i="1" kern="1200" dirty="0"/>
            <a:t>CV </a:t>
          </a:r>
          <a:r>
            <a:rPr lang="en-US" sz="1700" i="1" kern="1200" dirty="0" err="1"/>
            <a:t>số</a:t>
          </a:r>
          <a:r>
            <a:rPr lang="en-US" sz="1700" i="1" kern="1200" dirty="0"/>
            <a:t> 7020/</a:t>
          </a:r>
          <a:r>
            <a:rPr lang="en-US" sz="1700" i="1" kern="1200" dirty="0" err="1"/>
            <a:t>BYT</a:t>
          </a:r>
          <a:r>
            <a:rPr lang="en-US" sz="1700" i="1" kern="1200" dirty="0"/>
            <a:t>-MT 25/8/2021: </a:t>
          </a:r>
          <a:r>
            <a:rPr lang="en-US" sz="1700" i="1" kern="1200" dirty="0" err="1"/>
            <a:t>Cách</a:t>
          </a:r>
          <a:r>
            <a:rPr lang="en-US" sz="1700" i="1" kern="1200" dirty="0"/>
            <a:t> </a:t>
          </a:r>
          <a:r>
            <a:rPr lang="en-US" sz="1700" i="1" kern="1200" dirty="0" err="1"/>
            <a:t>ly</a:t>
          </a:r>
          <a:r>
            <a:rPr lang="en-US" sz="1700" i="1" kern="1200" dirty="0"/>
            <a:t> </a:t>
          </a:r>
          <a:r>
            <a:rPr lang="en-US" sz="1700" i="1" kern="1200" dirty="0" err="1"/>
            <a:t>phòng</a:t>
          </a:r>
          <a:r>
            <a:rPr lang="en-US" sz="1700" i="1" kern="1200" dirty="0"/>
            <a:t>, </a:t>
          </a:r>
          <a:r>
            <a:rPr lang="en-US" sz="1700" i="1" kern="1200" dirty="0" err="1"/>
            <a:t>chống</a:t>
          </a:r>
          <a:r>
            <a:rPr lang="en-US" sz="1700" i="1" kern="1200" dirty="0"/>
            <a:t> </a:t>
          </a:r>
          <a:r>
            <a:rPr lang="en-US" sz="1700" i="1" kern="1200" dirty="0" err="1"/>
            <a:t>dịch</a:t>
          </a:r>
          <a:r>
            <a:rPr lang="en-US" sz="1700" i="1" kern="1200" dirty="0"/>
            <a:t> </a:t>
          </a:r>
          <a:r>
            <a:rPr lang="en-US" sz="1700" i="1" kern="1200" dirty="0" err="1"/>
            <a:t>COVID</a:t>
          </a:r>
          <a:r>
            <a:rPr lang="en-US" sz="1700" i="1" kern="1200" dirty="0"/>
            <a:t>-19 </a:t>
          </a:r>
          <a:r>
            <a:rPr lang="en-US" sz="1700" i="1" kern="1200" dirty="0" err="1"/>
            <a:t>đối</a:t>
          </a:r>
          <a:r>
            <a:rPr lang="en-US" sz="1700" i="1" kern="1200" dirty="0"/>
            <a:t> </a:t>
          </a:r>
          <a:r>
            <a:rPr lang="en-US" sz="1700" i="1" kern="1200" dirty="0" err="1"/>
            <a:t>với</a:t>
          </a:r>
          <a:r>
            <a:rPr lang="en-US" sz="1700" i="1" kern="1200" dirty="0"/>
            <a:t> </a:t>
          </a:r>
          <a:r>
            <a:rPr lang="en-US" sz="1700" i="1" kern="1200" dirty="0" err="1"/>
            <a:t>trẻ</a:t>
          </a:r>
          <a:r>
            <a:rPr lang="en-US" sz="1700" i="1" kern="1200" dirty="0"/>
            <a:t> </a:t>
          </a:r>
          <a:r>
            <a:rPr lang="en-US" sz="1700" i="1" kern="1200" dirty="0" err="1"/>
            <a:t>em</a:t>
          </a:r>
          <a:r>
            <a:rPr lang="en-US" sz="1700" i="1" kern="1200" dirty="0"/>
            <a:t>.</a:t>
          </a:r>
          <a:endParaRPr lang="en-US" sz="1700" kern="1200" dirty="0"/>
        </a:p>
      </dsp:txBody>
      <dsp:txXfrm>
        <a:off x="32967" y="2243840"/>
        <a:ext cx="8849466" cy="609393"/>
      </dsp:txXfrm>
    </dsp:sp>
    <dsp:sp modelId="{A7B00905-CB2B-42F8-976E-34C42ED67B14}">
      <dsp:nvSpPr>
        <dsp:cNvPr id="0" name=""/>
        <dsp:cNvSpPr/>
      </dsp:nvSpPr>
      <dsp:spPr>
        <a:xfrm>
          <a:off x="0" y="2935160"/>
          <a:ext cx="8915400" cy="675327"/>
        </a:xfrm>
        <a:prstGeom prst="roundRect">
          <a:avLst/>
        </a:prstGeom>
        <a:gradFill rotWithShape="0">
          <a:gsLst>
            <a:gs pos="0">
              <a:schemeClr val="accent5">
                <a:hueOff val="-5676501"/>
                <a:satOff val="22749"/>
                <a:lumOff val="4930"/>
                <a:alphaOff val="0"/>
                <a:tint val="50000"/>
                <a:satMod val="300000"/>
              </a:schemeClr>
            </a:gs>
            <a:gs pos="35000">
              <a:schemeClr val="accent5">
                <a:hueOff val="-5676501"/>
                <a:satOff val="22749"/>
                <a:lumOff val="4930"/>
                <a:alphaOff val="0"/>
                <a:tint val="37000"/>
                <a:satMod val="300000"/>
              </a:schemeClr>
            </a:gs>
            <a:gs pos="100000">
              <a:schemeClr val="accent5">
                <a:hueOff val="-5676501"/>
                <a:satOff val="22749"/>
                <a:lumOff val="493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i="1" kern="1200" dirty="0" err="1"/>
            <a:t>KH</a:t>
          </a:r>
          <a:r>
            <a:rPr lang="en-US" sz="1700" i="1" kern="1200" dirty="0"/>
            <a:t> </a:t>
          </a:r>
          <a:r>
            <a:rPr lang="en-US" sz="1700" i="1" kern="1200" dirty="0" err="1"/>
            <a:t>số</a:t>
          </a:r>
          <a:r>
            <a:rPr lang="en-US" sz="1700" i="1" kern="1200" dirty="0"/>
            <a:t> 895/</a:t>
          </a:r>
          <a:r>
            <a:rPr lang="en-US" sz="1700" i="1" kern="1200" dirty="0" err="1"/>
            <a:t>KH-BGDĐT</a:t>
          </a:r>
          <a:r>
            <a:rPr lang="en-US" sz="1700" i="1" kern="1200" dirty="0"/>
            <a:t> 09/9/2021: </a:t>
          </a:r>
          <a:r>
            <a:rPr lang="en-US" sz="1700" i="1" kern="1200" dirty="0" err="1"/>
            <a:t>Công</a:t>
          </a:r>
          <a:r>
            <a:rPr lang="en-US" sz="1700" i="1" kern="1200" dirty="0"/>
            <a:t> </a:t>
          </a:r>
          <a:r>
            <a:rPr lang="en-US" sz="1700" i="1" kern="1200" dirty="0" err="1"/>
            <a:t>tác</a:t>
          </a:r>
          <a:r>
            <a:rPr lang="en-US" sz="1700" i="1" kern="1200" dirty="0"/>
            <a:t> </a:t>
          </a:r>
          <a:r>
            <a:rPr lang="en-US" sz="1700" i="1" kern="1200" dirty="0" err="1"/>
            <a:t>đảm</a:t>
          </a:r>
          <a:r>
            <a:rPr lang="en-US" sz="1700" i="1" kern="1200" dirty="0"/>
            <a:t> </a:t>
          </a:r>
          <a:r>
            <a:rPr lang="en-US" sz="1700" i="1" kern="1200" dirty="0" err="1"/>
            <a:t>bảo</a:t>
          </a:r>
          <a:r>
            <a:rPr lang="en-US" sz="1700" i="1" kern="1200" dirty="0"/>
            <a:t> an </a:t>
          </a:r>
          <a:r>
            <a:rPr lang="en-US" sz="1700" i="1" kern="1200" dirty="0" err="1"/>
            <a:t>toàn</a:t>
          </a:r>
          <a:r>
            <a:rPr lang="en-US" sz="1700" i="1" kern="1200" dirty="0"/>
            <a:t> </a:t>
          </a:r>
          <a:r>
            <a:rPr lang="en-US" sz="1700" i="1" kern="1200" dirty="0" err="1"/>
            <a:t>phòng</a:t>
          </a:r>
          <a:r>
            <a:rPr lang="en-US" sz="1700" i="1" kern="1200" dirty="0"/>
            <a:t>, </a:t>
          </a:r>
          <a:r>
            <a:rPr lang="en-US" sz="1700" i="1" kern="1200" dirty="0" err="1"/>
            <a:t>chống</a:t>
          </a:r>
          <a:r>
            <a:rPr lang="en-US" sz="1700" i="1" kern="1200" dirty="0"/>
            <a:t> </a:t>
          </a:r>
          <a:r>
            <a:rPr lang="en-US" sz="1700" i="1" kern="1200" dirty="0" err="1"/>
            <a:t>dịch</a:t>
          </a:r>
          <a:r>
            <a:rPr lang="en-US" sz="1700" i="1" kern="1200" dirty="0"/>
            <a:t> </a:t>
          </a:r>
          <a:r>
            <a:rPr lang="en-US" sz="1700" i="1" kern="1200" dirty="0" err="1"/>
            <a:t>COVID</a:t>
          </a:r>
          <a:r>
            <a:rPr lang="en-US" sz="1700" i="1" kern="1200" dirty="0"/>
            <a:t>-19 </a:t>
          </a:r>
          <a:r>
            <a:rPr lang="en-US" sz="1700" i="1" kern="1200" dirty="0" err="1"/>
            <a:t>của</a:t>
          </a:r>
          <a:r>
            <a:rPr lang="en-US" sz="1700" i="1" kern="1200" dirty="0"/>
            <a:t> </a:t>
          </a:r>
          <a:r>
            <a:rPr lang="en-US" sz="1700" i="1" kern="1200" dirty="0" err="1"/>
            <a:t>ngành</a:t>
          </a:r>
          <a:r>
            <a:rPr lang="en-US" sz="1700" i="1" kern="1200" dirty="0"/>
            <a:t> </a:t>
          </a:r>
          <a:r>
            <a:rPr lang="en-US" sz="1700" i="1" kern="1200" dirty="0" err="1"/>
            <a:t>Giáo</a:t>
          </a:r>
          <a:r>
            <a:rPr lang="en-US" sz="1700" i="1" kern="1200" dirty="0"/>
            <a:t> </a:t>
          </a:r>
          <a:r>
            <a:rPr lang="en-US" sz="1700" i="1" kern="1200" dirty="0" err="1"/>
            <a:t>dục</a:t>
          </a:r>
          <a:r>
            <a:rPr lang="en-US" sz="1700" i="1" kern="1200" dirty="0"/>
            <a:t> </a:t>
          </a:r>
          <a:r>
            <a:rPr lang="en-US" sz="1700" i="1" kern="1200" dirty="0" err="1"/>
            <a:t>năm</a:t>
          </a:r>
          <a:r>
            <a:rPr lang="en-US" sz="1700" i="1" kern="1200" dirty="0"/>
            <a:t> </a:t>
          </a:r>
          <a:r>
            <a:rPr lang="en-US" sz="1700" i="1" kern="1200" dirty="0" err="1"/>
            <a:t>học</a:t>
          </a:r>
          <a:r>
            <a:rPr lang="en-US" sz="1700" i="1" kern="1200" dirty="0"/>
            <a:t> 2021- 2022.</a:t>
          </a:r>
          <a:endParaRPr lang="en-US" sz="1700" kern="1200" dirty="0"/>
        </a:p>
      </dsp:txBody>
      <dsp:txXfrm>
        <a:off x="32967" y="2968127"/>
        <a:ext cx="8849466" cy="609393"/>
      </dsp:txXfrm>
    </dsp:sp>
    <dsp:sp modelId="{F7C54364-C115-47D3-9710-37B4FF628936}">
      <dsp:nvSpPr>
        <dsp:cNvPr id="0" name=""/>
        <dsp:cNvSpPr/>
      </dsp:nvSpPr>
      <dsp:spPr>
        <a:xfrm>
          <a:off x="0" y="3659448"/>
          <a:ext cx="8915400" cy="675327"/>
        </a:xfrm>
        <a:prstGeom prst="roundRect">
          <a:avLst/>
        </a:prstGeom>
        <a:gradFill rotWithShape="0">
          <a:gsLst>
            <a:gs pos="0">
              <a:schemeClr val="accent5">
                <a:hueOff val="-7095626"/>
                <a:satOff val="28436"/>
                <a:lumOff val="6163"/>
                <a:alphaOff val="0"/>
                <a:tint val="50000"/>
                <a:satMod val="300000"/>
              </a:schemeClr>
            </a:gs>
            <a:gs pos="35000">
              <a:schemeClr val="accent5">
                <a:hueOff val="-7095626"/>
                <a:satOff val="28436"/>
                <a:lumOff val="6163"/>
                <a:alphaOff val="0"/>
                <a:tint val="37000"/>
                <a:satMod val="300000"/>
              </a:schemeClr>
            </a:gs>
            <a:gs pos="100000">
              <a:schemeClr val="accent5">
                <a:hueOff val="-7095626"/>
                <a:satOff val="28436"/>
                <a:lumOff val="616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i="1" kern="1200" dirty="0"/>
            <a:t>NQ </a:t>
          </a:r>
          <a:r>
            <a:rPr lang="en-US" sz="1700" i="1" kern="1200" dirty="0" err="1"/>
            <a:t>số</a:t>
          </a:r>
          <a:r>
            <a:rPr lang="en-US" sz="1700" i="1" kern="1200" dirty="0"/>
            <a:t> 128/NQ-</a:t>
          </a:r>
          <a:r>
            <a:rPr lang="en-US" sz="1700" i="1" kern="1200" dirty="0" err="1"/>
            <a:t>CP</a:t>
          </a:r>
          <a:r>
            <a:rPr lang="en-US" sz="1700" i="1" kern="1200" dirty="0"/>
            <a:t> 11/10/2021: Ban </a:t>
          </a:r>
          <a:r>
            <a:rPr lang="en-US" sz="1700" i="1" kern="1200" dirty="0" err="1"/>
            <a:t>hành</a:t>
          </a:r>
          <a:r>
            <a:rPr lang="en-US" sz="1700" i="1" kern="1200" dirty="0"/>
            <a:t> </a:t>
          </a:r>
          <a:r>
            <a:rPr lang="en-US" sz="1700" i="1" kern="1200" dirty="0" err="1"/>
            <a:t>quy</a:t>
          </a:r>
          <a:r>
            <a:rPr lang="en-US" sz="1700" i="1" kern="1200" dirty="0"/>
            <a:t> </a:t>
          </a:r>
          <a:r>
            <a:rPr lang="en-US" sz="1700" i="1" kern="1200" dirty="0" err="1"/>
            <a:t>định</a:t>
          </a:r>
          <a:r>
            <a:rPr lang="en-US" sz="1700" i="1" kern="1200" dirty="0"/>
            <a:t> </a:t>
          </a:r>
          <a:r>
            <a:rPr lang="en-US" sz="1700" i="1" kern="1200" dirty="0" err="1"/>
            <a:t>tạm</a:t>
          </a:r>
          <a:r>
            <a:rPr lang="en-US" sz="1700" i="1" kern="1200" dirty="0"/>
            <a:t> </a:t>
          </a:r>
          <a:r>
            <a:rPr lang="en-US" sz="1700" i="1" kern="1200" dirty="0" err="1"/>
            <a:t>thời</a:t>
          </a:r>
          <a:r>
            <a:rPr lang="en-US" sz="1700" i="1" kern="1200" dirty="0"/>
            <a:t> “</a:t>
          </a:r>
          <a:r>
            <a:rPr lang="en-US" sz="1700" i="1" kern="1200" dirty="0" err="1"/>
            <a:t>Thích</a:t>
          </a:r>
          <a:r>
            <a:rPr lang="en-US" sz="1700" i="1" kern="1200" dirty="0"/>
            <a:t> </a:t>
          </a:r>
          <a:r>
            <a:rPr lang="en-US" sz="1700" i="1" kern="1200" dirty="0" err="1"/>
            <a:t>ứng</a:t>
          </a:r>
          <a:r>
            <a:rPr lang="en-US" sz="1700" i="1" kern="1200" dirty="0"/>
            <a:t> an </a:t>
          </a:r>
          <a:r>
            <a:rPr lang="en-US" sz="1700" i="1" kern="1200" dirty="0" err="1"/>
            <a:t>toàn</a:t>
          </a:r>
          <a:r>
            <a:rPr lang="en-US" sz="1700" i="1" kern="1200" dirty="0"/>
            <a:t>, </a:t>
          </a:r>
          <a:r>
            <a:rPr lang="en-US" sz="1700" i="1" kern="1200" dirty="0" err="1"/>
            <a:t>linh</a:t>
          </a:r>
          <a:r>
            <a:rPr lang="en-US" sz="1700" i="1" kern="1200" dirty="0"/>
            <a:t> </a:t>
          </a:r>
          <a:r>
            <a:rPr lang="en-US" sz="1700" i="1" kern="1200" dirty="0" err="1"/>
            <a:t>hoạt</a:t>
          </a:r>
          <a:r>
            <a:rPr lang="en-US" sz="1700" i="1" kern="1200" dirty="0"/>
            <a:t>, </a:t>
          </a:r>
          <a:r>
            <a:rPr lang="en-US" sz="1700" i="1" kern="1200" dirty="0" err="1"/>
            <a:t>kiểm</a:t>
          </a:r>
          <a:r>
            <a:rPr lang="en-US" sz="1700" i="1" kern="1200" dirty="0"/>
            <a:t> </a:t>
          </a:r>
          <a:r>
            <a:rPr lang="en-US" sz="1700" i="1" kern="1200" dirty="0" err="1"/>
            <a:t>soát</a:t>
          </a:r>
          <a:r>
            <a:rPr lang="en-US" sz="1700" i="1" kern="1200" dirty="0"/>
            <a:t> </a:t>
          </a:r>
          <a:r>
            <a:rPr lang="en-US" sz="1700" i="1" kern="1200" dirty="0" err="1"/>
            <a:t>hiệu</a:t>
          </a:r>
          <a:r>
            <a:rPr lang="en-US" sz="1700" i="1" kern="1200" dirty="0"/>
            <a:t> </a:t>
          </a:r>
          <a:r>
            <a:rPr lang="en-US" sz="1700" i="1" kern="1200" dirty="0" err="1"/>
            <a:t>quả</a:t>
          </a:r>
          <a:r>
            <a:rPr lang="en-US" sz="1700" i="1" kern="1200" dirty="0"/>
            <a:t> </a:t>
          </a:r>
          <a:r>
            <a:rPr lang="en-US" sz="1700" i="1" kern="1200" dirty="0" err="1"/>
            <a:t>dịch</a:t>
          </a:r>
          <a:r>
            <a:rPr lang="en-US" sz="1700" i="1" kern="1200" dirty="0"/>
            <a:t> </a:t>
          </a:r>
          <a:r>
            <a:rPr lang="en-US" sz="1700" i="1" kern="1200" dirty="0" err="1"/>
            <a:t>COVID</a:t>
          </a:r>
          <a:r>
            <a:rPr lang="en-US" sz="1700" i="1" kern="1200" dirty="0"/>
            <a:t>-19”</a:t>
          </a:r>
          <a:endParaRPr lang="en-US" sz="1700" kern="1200" dirty="0"/>
        </a:p>
      </dsp:txBody>
      <dsp:txXfrm>
        <a:off x="32967" y="3692415"/>
        <a:ext cx="8849466" cy="609393"/>
      </dsp:txXfrm>
    </dsp:sp>
    <dsp:sp modelId="{362A08A0-43F6-4DB8-9405-945C238FB07A}">
      <dsp:nvSpPr>
        <dsp:cNvPr id="0" name=""/>
        <dsp:cNvSpPr/>
      </dsp:nvSpPr>
      <dsp:spPr>
        <a:xfrm>
          <a:off x="0" y="4383736"/>
          <a:ext cx="8915400" cy="675327"/>
        </a:xfrm>
        <a:prstGeom prst="roundRect">
          <a:avLst/>
        </a:prstGeom>
        <a:gradFill rotWithShape="0">
          <a:gsLst>
            <a:gs pos="0">
              <a:schemeClr val="accent5">
                <a:hueOff val="-8514751"/>
                <a:satOff val="34124"/>
                <a:lumOff val="7395"/>
                <a:alphaOff val="0"/>
                <a:tint val="50000"/>
                <a:satMod val="300000"/>
              </a:schemeClr>
            </a:gs>
            <a:gs pos="35000">
              <a:schemeClr val="accent5">
                <a:hueOff val="-8514751"/>
                <a:satOff val="34124"/>
                <a:lumOff val="7395"/>
                <a:alphaOff val="0"/>
                <a:tint val="37000"/>
                <a:satMod val="300000"/>
              </a:schemeClr>
            </a:gs>
            <a:gs pos="100000">
              <a:schemeClr val="accent5">
                <a:hueOff val="-8514751"/>
                <a:satOff val="34124"/>
                <a:lumOff val="739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i="1" kern="1200"/>
            <a:t>QĐ số 4800/QĐ-BYT 12/10/2021: Ban hành hướng dẫn tạm thời về chuyên môn y tế thực hiện NQ 128/NQ-CP.</a:t>
          </a:r>
          <a:endParaRPr lang="en-US" sz="1700" kern="1200"/>
        </a:p>
      </dsp:txBody>
      <dsp:txXfrm>
        <a:off x="32967" y="4416703"/>
        <a:ext cx="8849466" cy="609393"/>
      </dsp:txXfrm>
    </dsp:sp>
    <dsp:sp modelId="{9C6004D0-A1DA-4D72-B8FE-BE7C05C04BF7}">
      <dsp:nvSpPr>
        <dsp:cNvPr id="0" name=""/>
        <dsp:cNvSpPr/>
      </dsp:nvSpPr>
      <dsp:spPr>
        <a:xfrm>
          <a:off x="0" y="5108023"/>
          <a:ext cx="8915400" cy="675327"/>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i="1" kern="1200"/>
            <a:t>CV số 4726/BGDĐT-GDTC 15/10/2021: Tổ chức hoạt động dạy học trực tiếp tại các cơ sở giáo dục.</a:t>
          </a:r>
          <a:endParaRPr lang="en-US" sz="1700" kern="1200"/>
        </a:p>
      </dsp:txBody>
      <dsp:txXfrm>
        <a:off x="32967" y="5140990"/>
        <a:ext cx="8849466" cy="6093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5BE98-D00F-4A90-A8C7-E8789159EEBE}">
      <dsp:nvSpPr>
        <dsp:cNvPr id="0" name=""/>
        <dsp:cNvSpPr/>
      </dsp:nvSpPr>
      <dsp:spPr>
        <a:xfrm>
          <a:off x="0" y="2391"/>
          <a:ext cx="6705600" cy="100306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i="0" kern="1200" dirty="0">
              <a:solidFill>
                <a:srgbClr val="66FF66"/>
              </a:solidFill>
              <a:latin typeface="Times New Roman" pitchFamily="18" charset="0"/>
              <a:cs typeface="Times New Roman" pitchFamily="18" charset="0"/>
            </a:rPr>
            <a:t>1. </a:t>
          </a:r>
          <a:r>
            <a:rPr lang="vi-VN" sz="2400" b="1" i="0" kern="1200" noProof="0" dirty="0" smtClean="0">
              <a:solidFill>
                <a:srgbClr val="66FF66"/>
              </a:solidFill>
              <a:latin typeface="Times New Roman" pitchFamily="18" charset="0"/>
              <a:cs typeface="Times New Roman" pitchFamily="18" charset="0"/>
            </a:rPr>
            <a:t>Trường MN An Vĩnh đảm bảo</a:t>
          </a:r>
          <a:r>
            <a:rPr lang="en-US" sz="2400" b="1" i="0" kern="1200" dirty="0" smtClean="0">
              <a:solidFill>
                <a:srgbClr val="66FF66"/>
              </a:solidFill>
              <a:latin typeface="Times New Roman" pitchFamily="18" charset="0"/>
              <a:cs typeface="Times New Roman" pitchFamily="18" charset="0"/>
            </a:rPr>
            <a:t>:</a:t>
          </a:r>
          <a:endParaRPr lang="vi-VN" sz="2400" i="0" kern="1200" noProof="0" dirty="0">
            <a:solidFill>
              <a:srgbClr val="66FF66"/>
            </a:solidFill>
            <a:latin typeface="Times New Roman" pitchFamily="18" charset="0"/>
            <a:cs typeface="Times New Roman" pitchFamily="18" charset="0"/>
          </a:endParaRPr>
        </a:p>
      </dsp:txBody>
      <dsp:txXfrm>
        <a:off x="48965" y="51356"/>
        <a:ext cx="6607670" cy="905132"/>
      </dsp:txXfrm>
    </dsp:sp>
    <dsp:sp modelId="{896D642A-5D1C-4C54-AF42-C5CD23E51158}">
      <dsp:nvSpPr>
        <dsp:cNvPr id="0" name=""/>
        <dsp:cNvSpPr/>
      </dsp:nvSpPr>
      <dsp:spPr>
        <a:xfrm>
          <a:off x="0" y="1008789"/>
          <a:ext cx="6705600" cy="4730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668" tIns="17780" rIns="99568" bIns="17780" numCol="1" spcCol="1270" anchor="t" anchorCtr="0">
          <a:noAutofit/>
        </a:bodyPr>
        <a:lstStyle/>
        <a:p>
          <a:pPr marL="114300" lvl="1" indent="-114300" algn="l" defTabSz="622300">
            <a:lnSpc>
              <a:spcPct val="90000"/>
            </a:lnSpc>
            <a:spcBef>
              <a:spcPct val="0"/>
            </a:spcBef>
            <a:spcAft>
              <a:spcPct val="20000"/>
            </a:spcAft>
            <a:buFont typeface="Wingdings" panose="05000000000000000000" pitchFamily="2" charset="2"/>
            <a:buChar char="••"/>
          </a:pPr>
          <a:endParaRPr lang="en-US" sz="1400" kern="1200" dirty="0"/>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Xây dựng kế hoạch giáo dục, kịch bản, giải pháp sẵn sàng ứng phó với các tình huống dịch bệnh xảy ra trong nhà trường phù hợp với điều kiện thực tiễn dịch bệnh tại địa phương.</a:t>
          </a:r>
          <a:r>
            <a:rPr lang="en-US" sz="1800" kern="1200" noProof="0" dirty="0" smtClean="0">
              <a:latin typeface="Times New Roman" pitchFamily="18" charset="0"/>
              <a:cs typeface="Times New Roman" pitchFamily="18" charset="0"/>
            </a:rPr>
            <a:t> </a:t>
          </a:r>
          <a:r>
            <a:rPr lang="vi-VN" sz="1800" kern="1200" noProof="0" dirty="0" smtClean="0">
              <a:latin typeface="Times New Roman" pitchFamily="18" charset="0"/>
              <a:cs typeface="Times New Roman" pitchFamily="18" charset="0"/>
            </a:rPr>
            <a:t>Đảm bảo cơ sở vật chất, trang thiết bị vệ sinh môi trường, an toàn thực phẩm, y tế tại trường học</a:t>
          </a:r>
          <a:r>
            <a:rPr lang="en-US" sz="1800" kern="1200" noProof="0" dirty="0" smtClean="0">
              <a:latin typeface="Times New Roman" pitchFamily="18" charset="0"/>
              <a:cs typeface="Times New Roman" pitchFamily="18" charset="0"/>
            </a:rPr>
            <a:t>.</a:t>
          </a:r>
          <a:endParaRPr lang="vi-VN" sz="1800" kern="1200" noProof="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Tổ chức tuyên truyền, hướng dẫn các biện pháp phòng, chống dịch COVID-19, công tác y tế trường học cho học sinh, cha mẹ học sinh, cán bộ quản lý, nhà giáo, nhân viên thông qua sổ liên lạc điện tử, </a:t>
          </a:r>
          <a:r>
            <a:rPr lang="en-US" sz="1800" kern="1200" noProof="0" dirty="0" err="1" smtClean="0">
              <a:latin typeface="Times New Roman" pitchFamily="18" charset="0"/>
              <a:cs typeface="Times New Roman" pitchFamily="18" charset="0"/>
            </a:rPr>
            <a:t>Zalo</a:t>
          </a:r>
          <a:r>
            <a:rPr lang="en-US" sz="1800" kern="1200" noProof="0" dirty="0" smtClean="0">
              <a:latin typeface="Times New Roman" pitchFamily="18" charset="0"/>
              <a:cs typeface="Times New Roman" pitchFamily="18" charset="0"/>
            </a:rPr>
            <a:t> </a:t>
          </a:r>
          <a:r>
            <a:rPr lang="en-US" sz="1800" kern="1200" noProof="0" dirty="0" err="1" smtClean="0">
              <a:latin typeface="Times New Roman" pitchFamily="18" charset="0"/>
              <a:cs typeface="Times New Roman" pitchFamily="18" charset="0"/>
            </a:rPr>
            <a:t>trường</a:t>
          </a:r>
          <a:r>
            <a:rPr lang="en-US" sz="1800" kern="1200" noProof="0" dirty="0" smtClean="0">
              <a:latin typeface="Times New Roman" pitchFamily="18" charset="0"/>
              <a:cs typeface="Times New Roman" pitchFamily="18" charset="0"/>
            </a:rPr>
            <a:t>, </a:t>
          </a:r>
          <a:r>
            <a:rPr lang="en-US" sz="1800" kern="1200" noProof="0" dirty="0" err="1" smtClean="0">
              <a:latin typeface="Times New Roman" pitchFamily="18" charset="0"/>
              <a:cs typeface="Times New Roman" pitchFamily="18" charset="0"/>
            </a:rPr>
            <a:t>lớp</a:t>
          </a:r>
          <a:r>
            <a:rPr lang="en-US" sz="1800" kern="1200" noProof="0" dirty="0" smtClean="0">
              <a:latin typeface="Times New Roman" pitchFamily="18" charset="0"/>
              <a:cs typeface="Times New Roman" pitchFamily="18" charset="0"/>
            </a:rPr>
            <a:t> </a:t>
          </a:r>
          <a:r>
            <a:rPr lang="vi-VN" sz="1800" kern="1200" noProof="0" dirty="0" smtClean="0">
              <a:latin typeface="Times New Roman" pitchFamily="18" charset="0"/>
              <a:cs typeface="Times New Roman" pitchFamily="18" charset="0"/>
            </a:rPr>
            <a:t>hệ thống sổ tay phòng, chống COVID-19, tài liệu hướng dẫn công tác y tế trường học hoặc hệ thống thông tin sẵn có của nhà trường.</a:t>
          </a:r>
          <a:endParaRPr lang="vi-VN" sz="1800" kern="1200" noProof="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Yêu cầu học sinh, cán bộ quản lý, nhà giáo, nhân viên thực hiện theo dõi sức khoẻ tại nhà và đeo khẩu trang trên đường đến trường.</a:t>
          </a:r>
          <a:endParaRPr lang="vi-VN" sz="1800" kern="1200" noProof="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Thực hiện vệ sinh, khử trùng trường, lớp, đồ dùng học tập theo đúng hướng dẫn của ngành Y tế.</a:t>
          </a:r>
          <a:endParaRPr lang="vi-VN" sz="1800" kern="1200" noProof="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Kiện toàn bộ phận thường trực về công tác y tế trường học; phòng y tế đảm bảo theo quy định</a:t>
          </a:r>
          <a:r>
            <a:rPr lang="en-US" sz="1800" kern="1200" noProof="0" dirty="0" smtClean="0">
              <a:latin typeface="Times New Roman" pitchFamily="18" charset="0"/>
              <a:cs typeface="Times New Roman" pitchFamily="18" charset="0"/>
            </a:rPr>
            <a:t>.</a:t>
          </a:r>
          <a:endParaRPr lang="vi-VN" sz="1800" kern="1200" noProof="0" dirty="0">
            <a:latin typeface="Times New Roman" pitchFamily="18" charset="0"/>
            <a:cs typeface="Times New Roman" pitchFamily="18" charset="0"/>
          </a:endParaRPr>
        </a:p>
      </dsp:txBody>
      <dsp:txXfrm>
        <a:off x="0" y="1008789"/>
        <a:ext cx="6705600" cy="47306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601CB2-7416-465D-948B-699ADB32EADF}">
      <dsp:nvSpPr>
        <dsp:cNvPr id="0" name=""/>
        <dsp:cNvSpPr/>
      </dsp:nvSpPr>
      <dsp:spPr>
        <a:xfrm>
          <a:off x="0" y="1102"/>
          <a:ext cx="6570662" cy="67139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a:latin typeface="Times New Roman" pitchFamily="18" charset="0"/>
              <a:cs typeface="Times New Roman" pitchFamily="18" charset="0"/>
            </a:rPr>
            <a:t>2. Q</a:t>
          </a:r>
          <a:r>
            <a:rPr lang="vi-VN" sz="2000" b="1" kern="1200" dirty="0">
              <a:latin typeface="Times New Roman" pitchFamily="18" charset="0"/>
              <a:cs typeface="Times New Roman" pitchFamily="18" charset="0"/>
            </a:rPr>
            <a:t>uy định</a:t>
          </a:r>
          <a:r>
            <a:rPr lang="vi-VN" sz="2000" b="1" kern="1200" dirty="0" smtClean="0">
              <a:latin typeface="Times New Roman" pitchFamily="18" charset="0"/>
              <a:cs typeface="Times New Roman" pitchFamily="18" charset="0"/>
            </a:rPr>
            <a:t>, thực </a:t>
          </a:r>
          <a:r>
            <a:rPr lang="vi-VN" sz="2000" b="1" kern="1200" dirty="0">
              <a:latin typeface="Times New Roman" pitchFamily="18" charset="0"/>
              <a:cs typeface="Times New Roman" pitchFamily="18" charset="0"/>
            </a:rPr>
            <a:t>hiện</a:t>
          </a:r>
          <a:endParaRPr lang="en-US" sz="2000" kern="1200" dirty="0">
            <a:latin typeface="Times New Roman" pitchFamily="18" charset="0"/>
            <a:cs typeface="Times New Roman" pitchFamily="18" charset="0"/>
          </a:endParaRPr>
        </a:p>
      </dsp:txBody>
      <dsp:txXfrm>
        <a:off x="32775" y="33877"/>
        <a:ext cx="6505112" cy="605840"/>
      </dsp:txXfrm>
    </dsp:sp>
    <dsp:sp modelId="{71F7C74B-2C5E-4F49-93FA-6234BA007596}">
      <dsp:nvSpPr>
        <dsp:cNvPr id="0" name=""/>
        <dsp:cNvSpPr/>
      </dsp:nvSpPr>
      <dsp:spPr>
        <a:xfrm>
          <a:off x="0" y="672493"/>
          <a:ext cx="6570662" cy="4889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619" tIns="20320" rIns="113792" bIns="20320" numCol="1" spcCol="1270" anchor="t" anchorCtr="0">
          <a:noAutofit/>
        </a:bodyPr>
        <a:lstStyle/>
        <a:p>
          <a:pPr marL="57150" lvl="1" indent="-57150" algn="just" defTabSz="311150">
            <a:lnSpc>
              <a:spcPct val="90000"/>
            </a:lnSpc>
            <a:spcBef>
              <a:spcPct val="0"/>
            </a:spcBef>
            <a:spcAft>
              <a:spcPct val="20000"/>
            </a:spcAft>
            <a:buChar char="••"/>
          </a:pPr>
          <a:endParaRPr lang="en-US" sz="700" kern="1200" dirty="0"/>
        </a:p>
        <a:p>
          <a:pPr marL="171450" lvl="1" indent="-171450" algn="just" defTabSz="711200">
            <a:lnSpc>
              <a:spcPct val="90000"/>
            </a:lnSpc>
            <a:spcBef>
              <a:spcPct val="0"/>
            </a:spcBef>
            <a:spcAft>
              <a:spcPct val="20000"/>
            </a:spcAft>
            <a:buChar char="••"/>
          </a:pPr>
          <a:r>
            <a:rPr lang="vi-VN" sz="1600" kern="1200" noProof="0" dirty="0" smtClean="0">
              <a:latin typeface="Times New Roman" pitchFamily="18" charset="0"/>
              <a:cs typeface="Times New Roman" pitchFamily="18" charset="0"/>
            </a:rPr>
            <a:t>Thực hiện vệ sinh các khu vực rửa tay, nhà vệ sinh, bố trí thùng rác có nắp đậy tại vị trí phù hợp.</a:t>
          </a:r>
          <a:endParaRPr lang="vi-VN" sz="1600" kern="1200" noProof="0" dirty="0">
            <a:latin typeface="Times New Roman" pitchFamily="18" charset="0"/>
            <a:cs typeface="Times New Roman" pitchFamily="18" charset="0"/>
          </a:endParaRPr>
        </a:p>
        <a:p>
          <a:pPr marL="171450" lvl="1" indent="-171450" algn="just" defTabSz="711200">
            <a:lnSpc>
              <a:spcPct val="90000"/>
            </a:lnSpc>
            <a:spcBef>
              <a:spcPct val="0"/>
            </a:spcBef>
            <a:spcAft>
              <a:spcPct val="20000"/>
            </a:spcAft>
            <a:buChar char="••"/>
          </a:pPr>
          <a:r>
            <a:rPr lang="vi-VN" sz="1600" kern="1200" noProof="0" dirty="0" smtClean="0">
              <a:latin typeface="Times New Roman" pitchFamily="18" charset="0"/>
              <a:cs typeface="Times New Roman" pitchFamily="18" charset="0"/>
            </a:rPr>
            <a:t>Kiểm tra, bổ sung kịp thời xà phòng, dung dịch sát khuẩn tay nhanh và các vật dụng cần thiết khác phục vụ công tác phòng, chống dịch bệnh để chuẩn bị cho buổi học tiếp theo.</a:t>
          </a:r>
          <a:endParaRPr lang="vi-VN" sz="1600" kern="1200" noProof="0" dirty="0">
            <a:latin typeface="Times New Roman" pitchFamily="18" charset="0"/>
            <a:cs typeface="Times New Roman" pitchFamily="18" charset="0"/>
          </a:endParaRPr>
        </a:p>
        <a:p>
          <a:pPr marL="171450" lvl="1" indent="-171450" algn="just" defTabSz="711200">
            <a:lnSpc>
              <a:spcPct val="90000"/>
            </a:lnSpc>
            <a:spcBef>
              <a:spcPct val="0"/>
            </a:spcBef>
            <a:spcAft>
              <a:spcPct val="20000"/>
            </a:spcAft>
            <a:buChar char="••"/>
          </a:pPr>
          <a:r>
            <a:rPr lang="vi-VN" sz="1600" kern="1200" noProof="0" dirty="0" smtClean="0">
              <a:latin typeface="Times New Roman" pitchFamily="18" charset="0"/>
              <a:cs typeface="Times New Roman" pitchFamily="18" charset="0"/>
            </a:rPr>
            <a:t>Nhà trường/Ban Chỉ đạo/các Tổ an toàn COVID-19 của trường phân công cán bộ, thực hiện kiểm tra, giám sát công tác phòng, chống dịch theo quy định tại </a:t>
          </a:r>
          <a:r>
            <a:rPr lang="vi-VN" sz="1600" kern="1200" noProof="0" dirty="0" smtClean="0">
              <a:latin typeface="Times New Roman" pitchFamily="18" charset="0"/>
              <a:cs typeface="Times New Roman" pitchFamily="18" charset="0"/>
              <a:hlinkClick xmlns:r="http://schemas.openxmlformats.org/officeDocument/2006/relationships" r:id="rId1"/>
            </a:rPr>
            <a:t>Công văn số 6666/BYT-MT</a:t>
          </a:r>
          <a:r>
            <a:rPr lang="vi-VN" sz="1600" kern="1200" noProof="0" dirty="0" smtClean="0">
              <a:latin typeface="Times New Roman" pitchFamily="18" charset="0"/>
              <a:cs typeface="Times New Roman" pitchFamily="18" charset="0"/>
            </a:rPr>
            <a:t> ngày 16/8/2021 và </a:t>
          </a:r>
          <a:r>
            <a:rPr lang="vi-VN" sz="1600" kern="1200" noProof="0" dirty="0" smtClean="0">
              <a:latin typeface="Times New Roman" pitchFamily="18" charset="0"/>
              <a:cs typeface="Times New Roman" pitchFamily="18" charset="0"/>
              <a:hlinkClick xmlns:r="http://schemas.openxmlformats.org/officeDocument/2006/relationships" r:id="rId2"/>
            </a:rPr>
            <a:t>Quyết định số 4800/QĐ-BYT</a:t>
          </a:r>
          <a:r>
            <a:rPr lang="vi-VN" sz="1600" kern="1200" noProof="0" dirty="0" smtClean="0">
              <a:latin typeface="Times New Roman" pitchFamily="18" charset="0"/>
              <a:cs typeface="Times New Roman" pitchFamily="18" charset="0"/>
            </a:rPr>
            <a:t> ngày 12/10/2021 của Bộ Y tế về việc ban hành hướng dẫn tạm thời về chuyên môn y tế thực hiện Nghị quyết số 128/NQ-CP của Chính phủ</a:t>
          </a:r>
          <a:r>
            <a:rPr lang="en-US" sz="1600" kern="1200" noProof="0" dirty="0" smtClean="0">
              <a:latin typeface="Times New Roman" pitchFamily="18" charset="0"/>
              <a:cs typeface="Times New Roman" pitchFamily="18" charset="0"/>
            </a:rPr>
            <a:t>.</a:t>
          </a:r>
          <a:endParaRPr lang="vi-VN" sz="1600" kern="1200" noProof="0" dirty="0">
            <a:latin typeface="Times New Roman" pitchFamily="18" charset="0"/>
            <a:cs typeface="Times New Roman" pitchFamily="18" charset="0"/>
          </a:endParaRPr>
        </a:p>
        <a:p>
          <a:pPr marL="171450" lvl="1" indent="-171450" algn="just" defTabSz="711200">
            <a:lnSpc>
              <a:spcPct val="90000"/>
            </a:lnSpc>
            <a:spcBef>
              <a:spcPct val="0"/>
            </a:spcBef>
            <a:spcAft>
              <a:spcPct val="20000"/>
            </a:spcAft>
            <a:buChar char="••"/>
          </a:pPr>
          <a:r>
            <a:rPr lang="vi-VN" sz="1600" kern="1200" noProof="0" dirty="0" smtClean="0">
              <a:latin typeface="Times New Roman" pitchFamily="18" charset="0"/>
              <a:cs typeface="Times New Roman" pitchFamily="18" charset="0"/>
            </a:rPr>
            <a:t>Đảm bảo học sinh, cán bộ quản lý, nhà giáo, nhân viên giãn cách hợp lý, đeo khẩu trang khi rời trường trở về nhà.</a:t>
          </a:r>
          <a:endParaRPr lang="vi-VN" sz="1600" kern="1200" noProof="0" dirty="0">
            <a:latin typeface="Times New Roman" pitchFamily="18" charset="0"/>
            <a:cs typeface="Times New Roman" pitchFamily="18" charset="0"/>
          </a:endParaRPr>
        </a:p>
        <a:p>
          <a:pPr marL="171450" lvl="1" indent="-171450" algn="just" defTabSz="711200">
            <a:lnSpc>
              <a:spcPct val="90000"/>
            </a:lnSpc>
            <a:spcBef>
              <a:spcPct val="0"/>
            </a:spcBef>
            <a:spcAft>
              <a:spcPct val="20000"/>
            </a:spcAft>
            <a:buChar char="••"/>
          </a:pPr>
          <a:r>
            <a:rPr lang="vi-VN" sz="1600" kern="1200" noProof="0" dirty="0" smtClean="0">
              <a:latin typeface="Times New Roman" pitchFamily="18" charset="0"/>
              <a:cs typeface="Times New Roman" pitchFamily="18" charset="0"/>
            </a:rPr>
            <a:t>Tùy theo tình hình thực tế tại địa phương, nhằm đảm bảo an toàn khi tổ chức hoạt động dạy học trực tiếp, thủ trưởng các đơn vị, cơ sở giáo dục phối hợp tuyên truyền, hướng dẫn đến cha mẹ học sinh, học sinh, cán bộ, giáo viên, người lao động trong nhà trường triển khai thực hiện một số nội dung, cụ thể:</a:t>
          </a:r>
          <a:endParaRPr lang="vi-VN" sz="1600" kern="1200" noProof="0" dirty="0">
            <a:latin typeface="Times New Roman" pitchFamily="18" charset="0"/>
            <a:cs typeface="Times New Roman" pitchFamily="18" charset="0"/>
          </a:endParaRPr>
        </a:p>
        <a:p>
          <a:pPr marL="171450" lvl="1" indent="-171450" algn="just" defTabSz="711200">
            <a:lnSpc>
              <a:spcPct val="90000"/>
            </a:lnSpc>
            <a:spcBef>
              <a:spcPct val="0"/>
            </a:spcBef>
            <a:spcAft>
              <a:spcPct val="20000"/>
            </a:spcAft>
            <a:buChar char="••"/>
          </a:pPr>
          <a:r>
            <a:rPr lang="en-US" sz="1600" kern="1200" noProof="0" dirty="0" smtClean="0">
              <a:latin typeface="Times New Roman" pitchFamily="18" charset="0"/>
              <a:cs typeface="Times New Roman" pitchFamily="18" charset="0"/>
            </a:rPr>
            <a:t>H</a:t>
          </a:r>
          <a:r>
            <a:rPr lang="vi-VN" sz="1600" kern="1200" noProof="0" dirty="0" smtClean="0">
              <a:latin typeface="Times New Roman" pitchFamily="18" charset="0"/>
              <a:cs typeface="Times New Roman" pitchFamily="18" charset="0"/>
            </a:rPr>
            <a:t>ướng dẫn </a:t>
          </a:r>
          <a:r>
            <a:rPr lang="en-US" sz="1600" kern="1200" noProof="0" dirty="0" err="1" smtClean="0">
              <a:latin typeface="Times New Roman" pitchFamily="18" charset="0"/>
              <a:cs typeface="Times New Roman" pitchFamily="18" charset="0"/>
            </a:rPr>
            <a:t>trẻ</a:t>
          </a:r>
          <a:r>
            <a:rPr lang="vi-VN" sz="1600" kern="1200" noProof="0" dirty="0" smtClean="0">
              <a:latin typeface="Times New Roman" pitchFamily="18" charset="0"/>
              <a:cs typeface="Times New Roman" pitchFamily="18" charset="0"/>
            </a:rPr>
            <a:t>: Rửa tay/sát khuẩn tay; che mũi, miệng khi ho hoặc hắt hơi, không khạc nhổ bừa bãi; tránh đưa tay lên mắt, mũi, miệng; không dùng chung các đồ dùng cá nhân; bỏ rác đúng nơi quy định.</a:t>
          </a:r>
          <a:endParaRPr lang="vi-VN" sz="1600" kern="1200" noProof="0" dirty="0">
            <a:latin typeface="Times New Roman" pitchFamily="18" charset="0"/>
            <a:cs typeface="Times New Roman" pitchFamily="18" charset="0"/>
          </a:endParaRPr>
        </a:p>
      </dsp:txBody>
      <dsp:txXfrm>
        <a:off x="0" y="672493"/>
        <a:ext cx="6570662" cy="4889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23A7F-5A41-4DA2-8530-545B24F04882}">
      <dsp:nvSpPr>
        <dsp:cNvPr id="0" name=""/>
        <dsp:cNvSpPr/>
      </dsp:nvSpPr>
      <dsp:spPr>
        <a:xfrm>
          <a:off x="0" y="2"/>
          <a:ext cx="6096000" cy="17571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f-ZA" sz="2800" i="0" kern="1200" noProof="0" smtClean="0">
              <a:solidFill>
                <a:srgbClr val="FF0000"/>
              </a:solidFill>
              <a:latin typeface="Times New Roman" pitchFamily="18" charset="0"/>
              <a:cs typeface="Times New Roman" pitchFamily="18" charset="0"/>
            </a:rPr>
            <a:t>Khi có HS, CB-GV –NV sốt, ho, khó thở:</a:t>
          </a:r>
          <a:endParaRPr lang="af-ZA" sz="2800" i="0" kern="1200" noProof="0" dirty="0">
            <a:solidFill>
              <a:srgbClr val="FF0000"/>
            </a:solidFill>
            <a:latin typeface="Times New Roman" pitchFamily="18" charset="0"/>
            <a:cs typeface="Times New Roman" pitchFamily="18" charset="0"/>
          </a:endParaRPr>
        </a:p>
      </dsp:txBody>
      <dsp:txXfrm>
        <a:off x="85776" y="85778"/>
        <a:ext cx="5924448" cy="1585587"/>
      </dsp:txXfrm>
    </dsp:sp>
    <dsp:sp modelId="{5BDE6D67-B056-4974-B487-F76D9C99CEC2}">
      <dsp:nvSpPr>
        <dsp:cNvPr id="0" name=""/>
        <dsp:cNvSpPr/>
      </dsp:nvSpPr>
      <dsp:spPr>
        <a:xfrm>
          <a:off x="0" y="1759584"/>
          <a:ext cx="6096000" cy="2878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1215" tIns="30480" rIns="170688" bIns="30480" numCol="1" spcCol="1270" anchor="t" anchorCtr="0">
          <a:noAutofit/>
        </a:bodyPr>
        <a:lstStyle/>
        <a:p>
          <a:pPr marL="228600" lvl="1" indent="-228600" algn="just" defTabSz="1066800">
            <a:lnSpc>
              <a:spcPct val="90000"/>
            </a:lnSpc>
            <a:spcBef>
              <a:spcPct val="0"/>
            </a:spcBef>
            <a:spcAft>
              <a:spcPct val="20000"/>
            </a:spcAft>
            <a:buFont typeface="Wingdings" panose="05000000000000000000" pitchFamily="2" charset="2"/>
            <a:buChar char="••"/>
          </a:pPr>
          <a:r>
            <a:rPr lang="af-ZA" sz="2400" strike="noStrike" kern="1200" noProof="0" dirty="0" smtClean="0">
              <a:effectLst/>
              <a:latin typeface="Times New Roman" pitchFamily="18" charset="0"/>
              <a:cs typeface="Times New Roman" pitchFamily="18" charset="0"/>
            </a:rPr>
            <a:t>Đưa đến phòng y tế ngay để kiểm tra, theo dõi, cách ly. </a:t>
          </a:r>
          <a:endParaRPr lang="af-ZA" sz="2400" strike="noStrike" kern="1200" noProof="0" dirty="0">
            <a:effectLst/>
            <a:latin typeface="Times New Roman" pitchFamily="18" charset="0"/>
            <a:cs typeface="Times New Roman" pitchFamily="18" charset="0"/>
          </a:endParaRPr>
        </a:p>
        <a:p>
          <a:pPr marL="228600" lvl="1" indent="-228600" algn="just" defTabSz="1066800">
            <a:lnSpc>
              <a:spcPct val="90000"/>
            </a:lnSpc>
            <a:spcBef>
              <a:spcPct val="0"/>
            </a:spcBef>
            <a:spcAft>
              <a:spcPct val="20000"/>
            </a:spcAft>
            <a:buFont typeface="Wingdings" panose="05000000000000000000" pitchFamily="2" charset="2"/>
            <a:buChar char="••"/>
          </a:pPr>
          <a:r>
            <a:rPr lang="af-ZA" sz="2400" strike="noStrike" kern="1200" noProof="0" dirty="0" smtClean="0">
              <a:effectLst/>
              <a:latin typeface="Times New Roman" pitchFamily="18" charset="0"/>
              <a:cs typeface="Times New Roman" pitchFamily="18" charset="0"/>
            </a:rPr>
            <a:t>Cung cấp khẩu trang, hướng dẫn đeo đúng cách cho đối tượng nêu trên, phối hợp cha mẹ học sinh khai thác tiền sử tiếp xúc của học sinh, tham vấn ý kiến của y tế địa phương.</a:t>
          </a:r>
          <a:endParaRPr lang="af-ZA" sz="2400" strike="noStrike" kern="1200" noProof="0" dirty="0">
            <a:effectLst/>
            <a:latin typeface="Times New Roman" pitchFamily="18" charset="0"/>
            <a:cs typeface="Times New Roman" pitchFamily="18" charset="0"/>
          </a:endParaRPr>
        </a:p>
      </dsp:txBody>
      <dsp:txXfrm>
        <a:off x="0" y="1759584"/>
        <a:ext cx="6096000" cy="28782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A454DE-2335-4BFD-8851-35334B9A30C7}">
      <dsp:nvSpPr>
        <dsp:cNvPr id="0" name=""/>
        <dsp:cNvSpPr/>
      </dsp:nvSpPr>
      <dsp:spPr>
        <a:xfrm>
          <a:off x="6158" y="0"/>
          <a:ext cx="1711654" cy="2370137"/>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noProof="0" dirty="0" smtClean="0">
              <a:latin typeface="Times New Roman" pitchFamily="18" charset="0"/>
              <a:cs typeface="Times New Roman" pitchFamily="18" charset="0"/>
            </a:rPr>
            <a:t>Ưu tiên khử khuẩn bằng cách lau, rửa.</a:t>
          </a:r>
          <a:endParaRPr lang="vi-VN" sz="2000" kern="1200" noProof="0" dirty="0">
            <a:latin typeface="Times New Roman" pitchFamily="18" charset="0"/>
            <a:cs typeface="Times New Roman" pitchFamily="18" charset="0"/>
          </a:endParaRPr>
        </a:p>
      </dsp:txBody>
      <dsp:txXfrm>
        <a:off x="56291" y="50133"/>
        <a:ext cx="1611388" cy="2269871"/>
      </dsp:txXfrm>
    </dsp:sp>
    <dsp:sp modelId="{125AAF38-6CC5-4BCB-841B-BDF62137E1B5}">
      <dsp:nvSpPr>
        <dsp:cNvPr id="0" name=""/>
        <dsp:cNvSpPr/>
      </dsp:nvSpPr>
      <dsp:spPr>
        <a:xfrm>
          <a:off x="1888978" y="972823"/>
          <a:ext cx="362870" cy="424490"/>
        </a:xfrm>
        <a:prstGeom prst="righ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1888978" y="1057721"/>
        <a:ext cx="254009" cy="254694"/>
      </dsp:txXfrm>
    </dsp:sp>
    <dsp:sp modelId="{73815086-3EEB-4AF9-8201-F5ED91D75824}">
      <dsp:nvSpPr>
        <dsp:cNvPr id="0" name=""/>
        <dsp:cNvSpPr/>
      </dsp:nvSpPr>
      <dsp:spPr>
        <a:xfrm>
          <a:off x="2402475" y="0"/>
          <a:ext cx="4453349" cy="2370137"/>
        </a:xfrm>
        <a:prstGeom prst="roundRect">
          <a:avLst>
            <a:gd name="adj" fmla="val 10000"/>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noProof="0" dirty="0" smtClean="0">
              <a:latin typeface="Times New Roman" pitchFamily="18" charset="0"/>
              <a:cs typeface="Times New Roman" pitchFamily="18" charset="0"/>
            </a:rPr>
            <a:t>Khử khuẩn bằng các chất tẩy rửa thông thường như dung dịch tẩy rửa đa năng hoặc các dung dịch khử khuẩn có chứa 0,05-0,1% Clo hoạt tính để lau các bề mặt tiếp xúc hoặc sàn nhà; dùng cồn 70% để lau các bề mặt thiết bị điện tử dễ bị ăn mòn bởi hóa chất hoặc có tiết diện nhỏ</a:t>
          </a:r>
          <a:endParaRPr lang="vi-VN" sz="2000" kern="1200" noProof="0" dirty="0">
            <a:latin typeface="Times New Roman" pitchFamily="18" charset="0"/>
            <a:cs typeface="Times New Roman" pitchFamily="18" charset="0"/>
          </a:endParaRPr>
        </a:p>
      </dsp:txBody>
      <dsp:txXfrm>
        <a:off x="2471894" y="69419"/>
        <a:ext cx="4314511" cy="2231299"/>
      </dsp:txXfrm>
    </dsp:sp>
    <dsp:sp modelId="{49D3B6FE-9CAB-4F57-B420-1843F729D73D}">
      <dsp:nvSpPr>
        <dsp:cNvPr id="0" name=""/>
        <dsp:cNvSpPr/>
      </dsp:nvSpPr>
      <dsp:spPr>
        <a:xfrm>
          <a:off x="7026990" y="972823"/>
          <a:ext cx="362870" cy="424490"/>
        </a:xfrm>
        <a:prstGeom prst="rightArrow">
          <a:avLst>
            <a:gd name="adj1" fmla="val 60000"/>
            <a:gd name="adj2" fmla="val 5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7026990" y="1057721"/>
        <a:ext cx="254009" cy="254694"/>
      </dsp:txXfrm>
    </dsp:sp>
    <dsp:sp modelId="{F31F61D5-1AA0-4E51-8397-ECC2D2A2AE38}">
      <dsp:nvSpPr>
        <dsp:cNvPr id="0" name=""/>
        <dsp:cNvSpPr/>
      </dsp:nvSpPr>
      <dsp:spPr>
        <a:xfrm>
          <a:off x="7540486" y="0"/>
          <a:ext cx="1711654" cy="2370137"/>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noProof="0" dirty="0" smtClean="0">
              <a:latin typeface="Times New Roman" pitchFamily="18" charset="0"/>
              <a:cs typeface="Times New Roman" pitchFamily="18" charset="0"/>
            </a:rPr>
            <a:t>VSMT, khử khuẩn 1 lần trước khi học sinh quay trở lại trường. </a:t>
          </a:r>
          <a:endParaRPr lang="vi-VN" sz="2000" kern="1200" noProof="0" dirty="0">
            <a:latin typeface="Times New Roman" pitchFamily="18" charset="0"/>
            <a:cs typeface="Times New Roman" pitchFamily="18" charset="0"/>
          </a:endParaRPr>
        </a:p>
      </dsp:txBody>
      <dsp:txXfrm>
        <a:off x="7590619" y="50133"/>
        <a:ext cx="1611388" cy="22698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0D3F66-90B8-45C2-A0DD-E6FA449B6D01}">
      <dsp:nvSpPr>
        <dsp:cNvPr id="0" name=""/>
        <dsp:cNvSpPr/>
      </dsp:nvSpPr>
      <dsp:spPr>
        <a:xfrm>
          <a:off x="733026" y="0"/>
          <a:ext cx="5378264" cy="7922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b="1" kern="1200" noProof="0" dirty="0" smtClean="0">
              <a:latin typeface="Times New Roman" pitchFamily="18" charset="0"/>
              <a:cs typeface="Times New Roman" pitchFamily="18" charset="0"/>
            </a:rPr>
            <a:t>Khử khuẩn khi học sinh đi học:</a:t>
          </a:r>
          <a:endParaRPr lang="vi-VN" sz="2000" kern="1200" noProof="0" dirty="0">
            <a:latin typeface="Times New Roman" pitchFamily="18" charset="0"/>
            <a:cs typeface="Times New Roman" pitchFamily="18" charset="0"/>
          </a:endParaRPr>
        </a:p>
      </dsp:txBody>
      <dsp:txXfrm>
        <a:off x="771699" y="38673"/>
        <a:ext cx="5300918" cy="714865"/>
      </dsp:txXfrm>
    </dsp:sp>
    <dsp:sp modelId="{2F56804F-2F27-439D-A3A4-4392E04F33F6}">
      <dsp:nvSpPr>
        <dsp:cNvPr id="0" name=""/>
        <dsp:cNvSpPr/>
      </dsp:nvSpPr>
      <dsp:spPr>
        <a:xfrm>
          <a:off x="0" y="797900"/>
          <a:ext cx="6870700" cy="468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8145" tIns="15240" rIns="85344" bIns="15240" numCol="1" spcCol="1270" anchor="t" anchorCtr="0">
          <a:noAutofit/>
        </a:bodyPr>
        <a:lstStyle/>
        <a:p>
          <a:pPr marL="114300" lvl="1" indent="-114300" algn="l" defTabSz="533400">
            <a:lnSpc>
              <a:spcPct val="90000"/>
            </a:lnSpc>
            <a:spcBef>
              <a:spcPct val="0"/>
            </a:spcBef>
            <a:spcAft>
              <a:spcPct val="20000"/>
            </a:spcAft>
            <a:buFont typeface="Wingdings" panose="05000000000000000000" pitchFamily="2" charset="2"/>
            <a:buChar char="••"/>
          </a:pPr>
          <a:endParaRPr lang="en-US" sz="1200" kern="120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b="0" i="0" kern="1200" dirty="0" smtClean="0">
              <a:latin typeface="Times New Roman" pitchFamily="18" charset="0"/>
              <a:cs typeface="Times New Roman" pitchFamily="18" charset="0"/>
            </a:rPr>
            <a:t>Để tăng cường các biện pháp phòng, chống dịch bệnh Covid-19 cho HS, nhà trường đã huy động đội ngũ cán bộ, giáo viên, nhân viên làm vệ sinh trường lớp, lau chùi bàn ghế, đồ dùng cá nhân của </a:t>
          </a:r>
          <a:r>
            <a:rPr lang="vi-VN" sz="1800" b="0" i="0" kern="1200" noProof="0" dirty="0" smtClean="0">
              <a:latin typeface="Times New Roman" pitchFamily="18" charset="0"/>
              <a:cs typeface="Times New Roman" pitchFamily="18" charset="0"/>
            </a:rPr>
            <a:t>học</a:t>
          </a:r>
          <a:r>
            <a:rPr lang="en-US" sz="1800" b="0" i="0" kern="1200" dirty="0" smtClean="0">
              <a:latin typeface="Times New Roman" pitchFamily="18" charset="0"/>
              <a:cs typeface="Times New Roman" pitchFamily="18" charset="0"/>
            </a:rPr>
            <a:t> </a:t>
          </a:r>
          <a:r>
            <a:rPr lang="vi-VN" sz="1800" b="0" i="0" kern="1200" noProof="0" dirty="0" smtClean="0">
              <a:latin typeface="Times New Roman" pitchFamily="18" charset="0"/>
              <a:cs typeface="Times New Roman" pitchFamily="18" charset="0"/>
            </a:rPr>
            <a:t>sinh</a:t>
          </a:r>
          <a:r>
            <a:rPr lang="vi-VN" sz="1800" b="0" i="0" kern="1200" dirty="0" smtClean="0">
              <a:latin typeface="Times New Roman" pitchFamily="18" charset="0"/>
              <a:cs typeface="Times New Roman" pitchFamily="18" charset="0"/>
            </a:rPr>
            <a:t> tu sửa, bổ sung thêm hệ thống cấp nước sạch thuận lợi cho việc rửa tay trước khi vào lớp; chuẩn bị đầy đủ các loại xà phòng, nước sát khuẩn và các điều kiện khác trong thực hiện phòng, chống dịch bệnh…</a:t>
          </a:r>
          <a:r>
            <a:rPr lang="en-US" sz="1800" b="0" i="0" kern="1200" dirty="0" smtClean="0">
              <a:latin typeface="Times New Roman" pitchFamily="18" charset="0"/>
              <a:cs typeface="Times New Roman" pitchFamily="18" charset="0"/>
            </a:rPr>
            <a:t> </a:t>
          </a:r>
          <a:r>
            <a:rPr lang="vi-VN" sz="1800" b="0" i="0" kern="1200" dirty="0" smtClean="0">
              <a:latin typeface="Times New Roman" pitchFamily="18" charset="0"/>
              <a:cs typeface="Times New Roman" pitchFamily="18" charset="0"/>
            </a:rPr>
            <a:t>Đồng thời, được sự hỗ trợ của Trung tâm </a:t>
          </a:r>
          <a:r>
            <a:rPr lang="en-US" sz="1800" b="0" i="0" kern="1200" dirty="0" smtClean="0">
              <a:latin typeface="Times New Roman" pitchFamily="18" charset="0"/>
              <a:cs typeface="Times New Roman" pitchFamily="18" charset="0"/>
            </a:rPr>
            <a:t>y </a:t>
          </a:r>
          <a:r>
            <a:rPr lang="en-US" sz="1800" b="0" i="0" kern="1200" dirty="0" err="1" smtClean="0">
              <a:latin typeface="Times New Roman" pitchFamily="18" charset="0"/>
              <a:cs typeface="Times New Roman" pitchFamily="18" charset="0"/>
            </a:rPr>
            <a:t>tế</a:t>
          </a:r>
          <a:r>
            <a:rPr lang="vi-VN" sz="1800" b="0" i="0" kern="1200" dirty="0" smtClean="0">
              <a:latin typeface="Times New Roman" pitchFamily="18" charset="0"/>
              <a:cs typeface="Times New Roman" pitchFamily="18" charset="0"/>
            </a:rPr>
            <a:t>, </a:t>
          </a:r>
          <a:r>
            <a:rPr lang="vi-VN" sz="1800" b="0" i="0" kern="1200" noProof="0" dirty="0" smtClean="0">
              <a:latin typeface="Times New Roman" pitchFamily="18" charset="0"/>
              <a:cs typeface="Times New Roman" pitchFamily="18" charset="0"/>
            </a:rPr>
            <a:t>nhà</a:t>
          </a:r>
          <a:r>
            <a:rPr lang="en-US" sz="1800" b="0" i="0" kern="1200" dirty="0" smtClean="0">
              <a:latin typeface="Times New Roman" pitchFamily="18" charset="0"/>
              <a:cs typeface="Times New Roman" pitchFamily="18" charset="0"/>
            </a:rPr>
            <a:t> </a:t>
          </a:r>
          <a:r>
            <a:rPr lang="en-US" sz="1800" b="0" i="0" kern="1200" dirty="0" err="1" smtClean="0">
              <a:latin typeface="Times New Roman" pitchFamily="18" charset="0"/>
              <a:cs typeface="Times New Roman" pitchFamily="18" charset="0"/>
            </a:rPr>
            <a:t>trường</a:t>
          </a:r>
          <a:r>
            <a:rPr lang="en-US" sz="1800" b="0" i="0" kern="1200" dirty="0" smtClean="0">
              <a:latin typeface="Times New Roman" pitchFamily="18" charset="0"/>
              <a:cs typeface="Times New Roman" pitchFamily="18" charset="0"/>
            </a:rPr>
            <a:t> </a:t>
          </a:r>
          <a:r>
            <a:rPr lang="vi-VN" sz="1800" b="0" i="0" kern="1200" dirty="0" smtClean="0">
              <a:latin typeface="Times New Roman" pitchFamily="18" charset="0"/>
              <a:cs typeface="Times New Roman" pitchFamily="18" charset="0"/>
            </a:rPr>
            <a:t>đã </a:t>
          </a:r>
          <a:r>
            <a:rPr lang="en-US" sz="1800" b="0" i="0" kern="1200" dirty="0" err="1" smtClean="0">
              <a:latin typeface="Times New Roman" pitchFamily="18" charset="0"/>
              <a:cs typeface="Times New Roman" pitchFamily="18" charset="0"/>
            </a:rPr>
            <a:t>được</a:t>
          </a:r>
          <a:r>
            <a:rPr lang="vi-VN" sz="1800" b="0" i="0" kern="1200" dirty="0" smtClean="0">
              <a:latin typeface="Times New Roman" pitchFamily="18" charset="0"/>
              <a:cs typeface="Times New Roman" pitchFamily="18" charset="0"/>
            </a:rPr>
            <a:t> phun tiêu độc, khử trùng toàn bộ hệ thống trường, lớp học, bảo đảm môi trường an toàn khi đón </a:t>
          </a:r>
          <a:r>
            <a:rPr lang="en-US" sz="1800" b="0" i="0" kern="1200" dirty="0" err="1" smtClean="0">
              <a:latin typeface="Times New Roman" pitchFamily="18" charset="0"/>
              <a:cs typeface="Times New Roman" pitchFamily="18" charset="0"/>
            </a:rPr>
            <a:t>học</a:t>
          </a:r>
          <a:r>
            <a:rPr lang="en-US" sz="1800" b="0" i="0" kern="1200" dirty="0" smtClean="0">
              <a:latin typeface="Times New Roman" pitchFamily="18" charset="0"/>
              <a:cs typeface="Times New Roman" pitchFamily="18" charset="0"/>
            </a:rPr>
            <a:t> </a:t>
          </a:r>
          <a:r>
            <a:rPr lang="en-US" sz="1800" b="0" i="0" kern="1200" dirty="0" err="1" smtClean="0">
              <a:latin typeface="Times New Roman" pitchFamily="18" charset="0"/>
              <a:cs typeface="Times New Roman" pitchFamily="18" charset="0"/>
            </a:rPr>
            <a:t>sinh</a:t>
          </a:r>
          <a:r>
            <a:rPr lang="vi-VN" sz="1800" b="0" i="0" kern="1200" dirty="0" smtClean="0">
              <a:latin typeface="Times New Roman" pitchFamily="18" charset="0"/>
              <a:cs typeface="Times New Roman" pitchFamily="18" charset="0"/>
            </a:rPr>
            <a:t> trở lại học tập… Tất cả đang khẩn trương để hoàn thành trước ngày</a:t>
          </a:r>
          <a:r>
            <a:rPr lang="en-US" sz="1800" b="0" i="0" kern="1200" dirty="0" smtClean="0">
              <a:latin typeface="Times New Roman" pitchFamily="18" charset="0"/>
              <a:cs typeface="Times New Roman" pitchFamily="18" charset="0"/>
            </a:rPr>
            <a:t> 22-11-2021.</a:t>
          </a:r>
          <a:r>
            <a:rPr lang="vi-VN" sz="1800" b="0" i="0" kern="1200" dirty="0" smtClean="0">
              <a:latin typeface="Times New Roman" pitchFamily="18" charset="0"/>
              <a:cs typeface="Times New Roman" pitchFamily="18" charset="0"/>
            </a:rPr>
            <a:t> </a:t>
          </a:r>
          <a:endParaRPr lang="vi-VN" sz="1800" b="0" i="0" kern="120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Bàn ghế, tay nắm cửa, tay vịn cầu thang, tay vịn lan can</a:t>
          </a:r>
          <a:r>
            <a:rPr lang="en-US" sz="1800" kern="1200" noProof="0" dirty="0" smtClean="0">
              <a:latin typeface="Times New Roman" pitchFamily="18" charset="0"/>
              <a:cs typeface="Times New Roman" pitchFamily="18" charset="0"/>
            </a:rPr>
            <a:t>.</a:t>
          </a:r>
          <a:endParaRPr lang="vi-VN" sz="1800" kern="1200" noProof="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Sàn nhà, phòng học, phòng chức năng, khu vệ sinh...</a:t>
          </a:r>
          <a:endParaRPr lang="vi-VN" sz="1800" kern="1200" noProof="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Thiết bị giáo dục sau mỗi buổi học hoặc khi thấy bị bẩn. </a:t>
          </a:r>
          <a:endParaRPr lang="vi-VN" sz="1800" kern="1200" noProof="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Hạn chế sử dụng các đồ chơi, dụng cụ học tập bằng các vật liệu không khử khuẩn được.</a:t>
          </a:r>
          <a:endParaRPr lang="vi-VN" sz="1800" kern="1200" noProof="0" dirty="0">
            <a:latin typeface="Times New Roman" pitchFamily="18" charset="0"/>
            <a:cs typeface="Times New Roman" pitchFamily="18" charset="0"/>
          </a:endParaRPr>
        </a:p>
        <a:p>
          <a:pPr marL="171450" lvl="1" indent="-171450" algn="just" defTabSz="800100">
            <a:lnSpc>
              <a:spcPct val="90000"/>
            </a:lnSpc>
            <a:spcBef>
              <a:spcPct val="0"/>
            </a:spcBef>
            <a:spcAft>
              <a:spcPct val="20000"/>
            </a:spcAft>
            <a:buChar char="••"/>
          </a:pPr>
          <a:r>
            <a:rPr lang="vi-VN" sz="1800" kern="1200" noProof="0" dirty="0" smtClean="0">
              <a:latin typeface="Times New Roman" pitchFamily="18" charset="0"/>
              <a:cs typeface="Times New Roman" pitchFamily="18" charset="0"/>
            </a:rPr>
            <a:t>Bố trí đủ thùng đựng rác, thu gom, xử lý hàng ngày</a:t>
          </a:r>
          <a:r>
            <a:rPr lang="en-US" sz="1800" kern="1200" noProof="0" dirty="0" smtClean="0">
              <a:latin typeface="Times New Roman" pitchFamily="18" charset="0"/>
              <a:cs typeface="Times New Roman" pitchFamily="18" charset="0"/>
            </a:rPr>
            <a:t>, </a:t>
          </a:r>
          <a:r>
            <a:rPr lang="en-US" sz="1800" kern="1200" noProof="0" dirty="0" err="1" smtClean="0">
              <a:latin typeface="Times New Roman" pitchFamily="18" charset="0"/>
              <a:cs typeface="Times New Roman" pitchFamily="18" charset="0"/>
            </a:rPr>
            <a:t>sau</a:t>
          </a:r>
          <a:r>
            <a:rPr lang="en-US" sz="1800" kern="1200" noProof="0" dirty="0" smtClean="0">
              <a:latin typeface="Times New Roman" pitchFamily="18" charset="0"/>
              <a:cs typeface="Times New Roman" pitchFamily="18" charset="0"/>
            </a:rPr>
            <a:t> </a:t>
          </a:r>
          <a:r>
            <a:rPr lang="en-US" sz="1800" kern="1200" noProof="0" dirty="0" err="1" smtClean="0">
              <a:latin typeface="Times New Roman" pitchFamily="18" charset="0"/>
              <a:cs typeface="Times New Roman" pitchFamily="18" charset="0"/>
            </a:rPr>
            <a:t>khi</a:t>
          </a:r>
          <a:r>
            <a:rPr lang="en-US" sz="1800" kern="1200" noProof="0" dirty="0" smtClean="0">
              <a:latin typeface="Times New Roman" pitchFamily="18" charset="0"/>
              <a:cs typeface="Times New Roman" pitchFamily="18" charset="0"/>
            </a:rPr>
            <a:t> </a:t>
          </a:r>
          <a:r>
            <a:rPr lang="en-US" sz="1800" kern="1200" noProof="0" dirty="0" err="1" smtClean="0">
              <a:latin typeface="Times New Roman" pitchFamily="18" charset="0"/>
              <a:cs typeface="Times New Roman" pitchFamily="18" charset="0"/>
            </a:rPr>
            <a:t>học</a:t>
          </a:r>
          <a:r>
            <a:rPr lang="en-US" sz="1800" kern="1200" noProof="0" dirty="0" smtClean="0">
              <a:latin typeface="Times New Roman" pitchFamily="18" charset="0"/>
              <a:cs typeface="Times New Roman" pitchFamily="18" charset="0"/>
            </a:rPr>
            <a:t> </a:t>
          </a:r>
          <a:r>
            <a:rPr lang="en-US" sz="1800" kern="1200" noProof="0" dirty="0" err="1" smtClean="0">
              <a:latin typeface="Times New Roman" pitchFamily="18" charset="0"/>
              <a:cs typeface="Times New Roman" pitchFamily="18" charset="0"/>
            </a:rPr>
            <a:t>sinh</a:t>
          </a:r>
          <a:r>
            <a:rPr lang="en-US" sz="1800" kern="1200" noProof="0" dirty="0" smtClean="0">
              <a:latin typeface="Times New Roman" pitchFamily="18" charset="0"/>
              <a:cs typeface="Times New Roman" pitchFamily="18" charset="0"/>
            </a:rPr>
            <a:t> </a:t>
          </a:r>
          <a:r>
            <a:rPr lang="en-US" sz="1800" kern="1200" noProof="0" dirty="0" err="1" smtClean="0">
              <a:latin typeface="Times New Roman" pitchFamily="18" charset="0"/>
              <a:cs typeface="Times New Roman" pitchFamily="18" charset="0"/>
            </a:rPr>
            <a:t>về</a:t>
          </a:r>
          <a:r>
            <a:rPr lang="en-US" sz="1800" kern="1200" noProof="0" dirty="0" smtClean="0">
              <a:latin typeface="Times New Roman" pitchFamily="18" charset="0"/>
              <a:cs typeface="Times New Roman" pitchFamily="18" charset="0"/>
            </a:rPr>
            <a:t>.</a:t>
          </a:r>
          <a:endParaRPr lang="vi-VN" sz="1800" kern="1200" noProof="0" dirty="0">
            <a:latin typeface="Times New Roman" pitchFamily="18" charset="0"/>
            <a:cs typeface="Times New Roman" pitchFamily="18" charset="0"/>
          </a:endParaRPr>
        </a:p>
        <a:p>
          <a:pPr marL="114300" lvl="1" indent="-114300" algn="l" defTabSz="533400">
            <a:lnSpc>
              <a:spcPct val="90000"/>
            </a:lnSpc>
            <a:spcBef>
              <a:spcPct val="0"/>
            </a:spcBef>
            <a:spcAft>
              <a:spcPct val="20000"/>
            </a:spcAft>
            <a:buFont typeface="Wingdings" panose="05000000000000000000" pitchFamily="2" charset="2"/>
            <a:buChar char="••"/>
          </a:pPr>
          <a:endParaRPr lang="en-US" sz="1200" kern="1200" dirty="0">
            <a:latin typeface="Times New Roman" pitchFamily="18" charset="0"/>
            <a:cs typeface="Times New Roman" pitchFamily="18" charset="0"/>
          </a:endParaRPr>
        </a:p>
      </dsp:txBody>
      <dsp:txXfrm>
        <a:off x="0" y="797900"/>
        <a:ext cx="6870700" cy="46875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5B0EB-D926-477F-80B8-B1746E39CD4F}">
      <dsp:nvSpPr>
        <dsp:cNvPr id="0" name=""/>
        <dsp:cNvSpPr/>
      </dsp:nvSpPr>
      <dsp:spPr>
        <a:xfrm>
          <a:off x="0" y="151040"/>
          <a:ext cx="9029700" cy="926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vi-VN" sz="2400" b="1" kern="1200" dirty="0">
              <a:solidFill>
                <a:srgbClr val="FFFF00"/>
              </a:solidFill>
              <a:latin typeface="Times New Roman" pitchFamily="18" charset="0"/>
              <a:cs typeface="Times New Roman" pitchFamily="18" charset="0"/>
            </a:rPr>
            <a:t>Thông báo cho Trưởng ban chỉ đạo phòng, chống dịch, Tổ an toàn COVID của </a:t>
          </a:r>
          <a:r>
            <a:rPr lang="vi-VN" sz="2400" b="1" kern="1200" noProof="0" dirty="0" smtClean="0">
              <a:solidFill>
                <a:srgbClr val="FFFF00"/>
              </a:solidFill>
              <a:latin typeface="Times New Roman" pitchFamily="18" charset="0"/>
              <a:cs typeface="Times New Roman" pitchFamily="18" charset="0"/>
            </a:rPr>
            <a:t>Trường</a:t>
          </a:r>
          <a:r>
            <a:rPr lang="en-US" sz="2400" b="1" kern="1200" dirty="0" smtClean="0">
              <a:solidFill>
                <a:srgbClr val="FFFF00"/>
              </a:solidFill>
              <a:latin typeface="Times New Roman" pitchFamily="18" charset="0"/>
              <a:cs typeface="Times New Roman" pitchFamily="18" charset="0"/>
            </a:rPr>
            <a:t> MN An </a:t>
          </a:r>
          <a:r>
            <a:rPr lang="vi-VN" sz="2400" b="1" kern="1200" noProof="0" dirty="0" smtClean="0">
              <a:solidFill>
                <a:srgbClr val="FFFF00"/>
              </a:solidFill>
              <a:latin typeface="Times New Roman" pitchFamily="18" charset="0"/>
              <a:cs typeface="Times New Roman" pitchFamily="18" charset="0"/>
            </a:rPr>
            <a:t>Vĩnh</a:t>
          </a:r>
          <a:r>
            <a:rPr lang="vi-VN" sz="2400" b="1" kern="1200" dirty="0" smtClean="0">
              <a:solidFill>
                <a:srgbClr val="FFFF00"/>
              </a:solidFill>
              <a:latin typeface="Times New Roman" pitchFamily="18" charset="0"/>
              <a:cs typeface="Times New Roman" pitchFamily="18" charset="0"/>
            </a:rPr>
            <a:t>, </a:t>
          </a:r>
          <a:r>
            <a:rPr lang="vi-VN" sz="2400" b="1" kern="1200" dirty="0">
              <a:solidFill>
                <a:srgbClr val="FFFF00"/>
              </a:solidFill>
              <a:latin typeface="Times New Roman" pitchFamily="18" charset="0"/>
              <a:cs typeface="Times New Roman" pitchFamily="18" charset="0"/>
            </a:rPr>
            <a:t>phụ huynh học sinh.</a:t>
          </a:r>
          <a:endParaRPr lang="en-US" sz="2400" kern="1200" dirty="0">
            <a:solidFill>
              <a:srgbClr val="FFFF00"/>
            </a:solidFill>
            <a:latin typeface="Times New Roman" pitchFamily="18" charset="0"/>
            <a:cs typeface="Times New Roman" pitchFamily="18" charset="0"/>
          </a:endParaRPr>
        </a:p>
      </dsp:txBody>
      <dsp:txXfrm>
        <a:off x="45235" y="196275"/>
        <a:ext cx="8939230" cy="836169"/>
      </dsp:txXfrm>
    </dsp:sp>
    <dsp:sp modelId="{F680DCCD-29AB-4BB5-A548-FCAAE832E3DA}">
      <dsp:nvSpPr>
        <dsp:cNvPr id="0" name=""/>
        <dsp:cNvSpPr/>
      </dsp:nvSpPr>
      <dsp:spPr>
        <a:xfrm>
          <a:off x="0" y="1146800"/>
          <a:ext cx="9029700" cy="926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vi-VN" sz="2400" b="1" kern="1200" dirty="0">
              <a:solidFill>
                <a:srgbClr val="FFFF00"/>
              </a:solidFill>
              <a:latin typeface="Times New Roman" pitchFamily="18" charset="0"/>
              <a:cs typeface="Times New Roman" pitchFamily="18" charset="0"/>
            </a:rPr>
            <a:t>Cung cấp khẩu trang y tế và hướng dẫn đeo đúng cách</a:t>
          </a:r>
          <a:r>
            <a:rPr lang="vi-VN" sz="2400" b="1" kern="1200" dirty="0">
              <a:solidFill>
                <a:srgbClr val="FFFF00"/>
              </a:solidFill>
            </a:rPr>
            <a:t>.</a:t>
          </a:r>
          <a:endParaRPr lang="en-US" sz="2400" kern="1200" dirty="0">
            <a:solidFill>
              <a:srgbClr val="FFFF00"/>
            </a:solidFill>
          </a:endParaRPr>
        </a:p>
      </dsp:txBody>
      <dsp:txXfrm>
        <a:off x="45235" y="1192035"/>
        <a:ext cx="8939230" cy="836169"/>
      </dsp:txXfrm>
    </dsp:sp>
    <dsp:sp modelId="{40884A67-55C0-42BC-BB47-78F627DB05B1}">
      <dsp:nvSpPr>
        <dsp:cNvPr id="0" name=""/>
        <dsp:cNvSpPr/>
      </dsp:nvSpPr>
      <dsp:spPr>
        <a:xfrm>
          <a:off x="0" y="2284412"/>
          <a:ext cx="9029700" cy="926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solidFill>
                <a:srgbClr val="FFFF00"/>
              </a:solidFill>
              <a:latin typeface="Times New Roman" pitchFamily="18" charset="0"/>
              <a:cs typeface="Times New Roman" pitchFamily="18" charset="0"/>
            </a:rPr>
            <a:t>H</a:t>
          </a:r>
          <a:r>
            <a:rPr lang="vi-VN" sz="2400" b="1" kern="1200" dirty="0" smtClean="0">
              <a:solidFill>
                <a:srgbClr val="FFFF00"/>
              </a:solidFill>
              <a:latin typeface="Times New Roman" pitchFamily="18" charset="0"/>
              <a:cs typeface="Times New Roman" pitchFamily="18" charset="0"/>
            </a:rPr>
            <a:t>ạn </a:t>
          </a:r>
          <a:r>
            <a:rPr lang="vi-VN" sz="2400" b="1" kern="1200" dirty="0">
              <a:solidFill>
                <a:srgbClr val="FFFF00"/>
              </a:solidFill>
              <a:latin typeface="Times New Roman" pitchFamily="18" charset="0"/>
              <a:cs typeface="Times New Roman" pitchFamily="18" charset="0"/>
            </a:rPr>
            <a:t>chế tiếp xúc với những người xung quanh, tránh tiếp xúc gần dưới 02 mét với những người khác.</a:t>
          </a:r>
          <a:endParaRPr lang="en-US" sz="2400" kern="1200" dirty="0">
            <a:solidFill>
              <a:srgbClr val="FFFF00"/>
            </a:solidFill>
            <a:latin typeface="Times New Roman" pitchFamily="18" charset="0"/>
            <a:cs typeface="Times New Roman" pitchFamily="18" charset="0"/>
          </a:endParaRPr>
        </a:p>
      </dsp:txBody>
      <dsp:txXfrm>
        <a:off x="45235" y="2329647"/>
        <a:ext cx="8939230" cy="836169"/>
      </dsp:txXfrm>
    </dsp:sp>
    <dsp:sp modelId="{7932824C-681D-43FD-B56A-C345852BA8FA}">
      <dsp:nvSpPr>
        <dsp:cNvPr id="0" name=""/>
        <dsp:cNvSpPr/>
      </dsp:nvSpPr>
      <dsp:spPr>
        <a:xfrm>
          <a:off x="0" y="3218550"/>
          <a:ext cx="9029700" cy="926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vi-VN" sz="2400" b="1" kern="1200" dirty="0">
              <a:solidFill>
                <a:srgbClr val="FFFF00"/>
              </a:solidFill>
              <a:latin typeface="Times New Roman" pitchFamily="18" charset="0"/>
              <a:cs typeface="Times New Roman" pitchFamily="18" charset="0"/>
            </a:rPr>
            <a:t>Thông báo cho lực lượng đã được phân công để phân luồng lối đi từ khu vực có trường hợp nghi ngờ đến </a:t>
          </a:r>
          <a:r>
            <a:rPr lang="vi-VN" sz="2400" b="1" kern="1200" dirty="0" smtClean="0">
              <a:solidFill>
                <a:srgbClr val="FFFF00"/>
              </a:solidFill>
              <a:latin typeface="Times New Roman" pitchFamily="18" charset="0"/>
              <a:cs typeface="Times New Roman" pitchFamily="18" charset="0"/>
            </a:rPr>
            <a:t>p</a:t>
          </a:r>
          <a:r>
            <a:rPr lang="vi-VN" sz="2400" b="1" kern="1200" noProof="0" dirty="0" smtClean="0">
              <a:solidFill>
                <a:srgbClr val="FFFF00"/>
              </a:solidFill>
              <a:latin typeface="Times New Roman" pitchFamily="18" charset="0"/>
              <a:cs typeface="Times New Roman" pitchFamily="18" charset="0"/>
            </a:rPr>
            <a:t>hòng</a:t>
          </a:r>
          <a:r>
            <a:rPr lang="vi-VN" sz="2400" b="1" kern="1200" dirty="0" smtClean="0">
              <a:solidFill>
                <a:srgbClr val="FFFF00"/>
              </a:solidFill>
              <a:latin typeface="Times New Roman" pitchFamily="18" charset="0"/>
              <a:cs typeface="Times New Roman" pitchFamily="18" charset="0"/>
            </a:rPr>
            <a:t> </a:t>
          </a:r>
          <a:r>
            <a:rPr lang="vi-VN" sz="2400" b="1" kern="1200" dirty="0">
              <a:solidFill>
                <a:srgbClr val="FFFF00"/>
              </a:solidFill>
              <a:latin typeface="Times New Roman" pitchFamily="18" charset="0"/>
              <a:cs typeface="Times New Roman" pitchFamily="18" charset="0"/>
            </a:rPr>
            <a:t>cách ly tạm thời.</a:t>
          </a:r>
          <a:endParaRPr lang="en-US" sz="2400" kern="1200" dirty="0">
            <a:solidFill>
              <a:srgbClr val="FFFF00"/>
            </a:solidFill>
            <a:latin typeface="Times New Roman" pitchFamily="18" charset="0"/>
            <a:cs typeface="Times New Roman" pitchFamily="18" charset="0"/>
          </a:endParaRPr>
        </a:p>
      </dsp:txBody>
      <dsp:txXfrm>
        <a:off x="45235" y="3263785"/>
        <a:ext cx="8939230" cy="836169"/>
      </dsp:txXfrm>
    </dsp:sp>
    <dsp:sp modelId="{D6573911-A08F-446C-B39A-2BA9E240086F}">
      <dsp:nvSpPr>
        <dsp:cNvPr id="0" name=""/>
        <dsp:cNvSpPr/>
      </dsp:nvSpPr>
      <dsp:spPr>
        <a:xfrm>
          <a:off x="0" y="4134080"/>
          <a:ext cx="9029700" cy="926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vi-VN" sz="2400" b="1" kern="1200" dirty="0" smtClean="0">
              <a:solidFill>
                <a:srgbClr val="FFFF00"/>
              </a:solidFill>
              <a:latin typeface="Times New Roman" pitchFamily="18" charset="0"/>
              <a:cs typeface="Times New Roman" pitchFamily="18" charset="0"/>
            </a:rPr>
            <a:t>Thông báo cho </a:t>
          </a:r>
          <a:r>
            <a:rPr lang="vi-VN" sz="2400" b="1" kern="1200" noProof="0" dirty="0" smtClean="0">
              <a:solidFill>
                <a:srgbClr val="FFFF00"/>
              </a:solidFill>
              <a:latin typeface="Times New Roman" pitchFamily="18" charset="0"/>
              <a:cs typeface="Times New Roman" pitchFamily="18" charset="0"/>
            </a:rPr>
            <a:t>Trung tâm y tế Lý Sơn</a:t>
          </a:r>
          <a:r>
            <a:rPr lang="en-US" sz="2400" b="1" kern="1200" dirty="0" smtClean="0">
              <a:solidFill>
                <a:srgbClr val="FFFF00"/>
              </a:solidFill>
              <a:latin typeface="Times New Roman" pitchFamily="18" charset="0"/>
              <a:cs typeface="Times New Roman" pitchFamily="18" charset="0"/>
            </a:rPr>
            <a:t>, </a:t>
          </a:r>
          <a:r>
            <a:rPr lang="vi-VN" sz="2400" b="1" kern="1200" dirty="0" smtClean="0">
              <a:solidFill>
                <a:srgbClr val="FFFF00"/>
              </a:solidFill>
              <a:latin typeface="Times New Roman" pitchFamily="18" charset="0"/>
              <a:cs typeface="Times New Roman" pitchFamily="18" charset="0"/>
            </a:rPr>
            <a:t>và </a:t>
          </a:r>
          <a:r>
            <a:rPr lang="vi-VN" sz="2400" b="1" kern="1200" dirty="0">
              <a:solidFill>
                <a:srgbClr val="FFFF00"/>
              </a:solidFill>
              <a:latin typeface="Times New Roman" pitchFamily="18" charset="0"/>
              <a:cs typeface="Times New Roman" pitchFamily="18" charset="0"/>
            </a:rPr>
            <a:t>khử khuẩn theo quy </a:t>
          </a:r>
          <a:r>
            <a:rPr lang="vi-VN" sz="2400" b="1" kern="1200" dirty="0" smtClean="0">
              <a:solidFill>
                <a:srgbClr val="FFFF00"/>
              </a:solidFill>
              <a:latin typeface="Times New Roman" pitchFamily="18" charset="0"/>
              <a:cs typeface="Times New Roman" pitchFamily="18" charset="0"/>
            </a:rPr>
            <a:t>định</a:t>
          </a:r>
          <a:r>
            <a:rPr lang="en-US" sz="2400" b="1" kern="1200" dirty="0" smtClean="0">
              <a:solidFill>
                <a:srgbClr val="FFFF00"/>
              </a:solidFill>
              <a:latin typeface="Times New Roman" pitchFamily="18" charset="0"/>
              <a:cs typeface="Times New Roman" pitchFamily="18" charset="0"/>
            </a:rPr>
            <a:t>.</a:t>
          </a:r>
          <a:endParaRPr lang="en-US" sz="2400" kern="1200" dirty="0">
            <a:solidFill>
              <a:srgbClr val="FFFF00"/>
            </a:solidFill>
            <a:latin typeface="Times New Roman" pitchFamily="18" charset="0"/>
            <a:cs typeface="Times New Roman" pitchFamily="18" charset="0"/>
          </a:endParaRPr>
        </a:p>
      </dsp:txBody>
      <dsp:txXfrm>
        <a:off x="45235" y="4179315"/>
        <a:ext cx="8939230" cy="8361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6F7BF4-14E2-4012-9FD2-4936E2E66FCA}">
      <dsp:nvSpPr>
        <dsp:cNvPr id="0" name=""/>
        <dsp:cNvSpPr/>
      </dsp:nvSpPr>
      <dsp:spPr>
        <a:xfrm>
          <a:off x="0" y="37534"/>
          <a:ext cx="9029700" cy="1605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vi-VN" sz="2400" kern="1200" dirty="0">
              <a:solidFill>
                <a:srgbClr val="66FF66"/>
              </a:solidFill>
              <a:latin typeface="Times New Roman" pitchFamily="18" charset="0"/>
              <a:cs typeface="Times New Roman" pitchFamily="18" charset="0"/>
            </a:rPr>
            <a:t>Gọi điện thoại cho đường dây nóng của Sở Y tế hoặc của Bộ Y tế (số điện thoại 1900 9095) hoặc cơ quan y tế theo quy định của địa phương để được tư vấn, xét nghiệm SARS-CoV-2 và nếu cần thì đưa đến cơ sở y tế để được khám và điều trị.</a:t>
          </a:r>
          <a:endParaRPr lang="en-US" sz="2400" kern="1200" dirty="0">
            <a:solidFill>
              <a:srgbClr val="66FF66"/>
            </a:solidFill>
            <a:latin typeface="Times New Roman" pitchFamily="18" charset="0"/>
            <a:cs typeface="Times New Roman" pitchFamily="18" charset="0"/>
          </a:endParaRPr>
        </a:p>
      </dsp:txBody>
      <dsp:txXfrm>
        <a:off x="78361" y="115895"/>
        <a:ext cx="8872978" cy="1448518"/>
      </dsp:txXfrm>
    </dsp:sp>
    <dsp:sp modelId="{3F668E26-9AD1-45E2-97D7-D75979F5B88D}">
      <dsp:nvSpPr>
        <dsp:cNvPr id="0" name=""/>
        <dsp:cNvSpPr/>
      </dsp:nvSpPr>
      <dsp:spPr>
        <a:xfrm>
          <a:off x="0" y="1828800"/>
          <a:ext cx="9029700" cy="1605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vi-VN" sz="2400" kern="1200" dirty="0">
              <a:solidFill>
                <a:srgbClr val="FFFF00"/>
              </a:solidFill>
              <a:latin typeface="Times New Roman" pitchFamily="18" charset="0"/>
              <a:cs typeface="Times New Roman" pitchFamily="18" charset="0"/>
            </a:rPr>
            <a:t>Không sử dụng phương tiện giao thông công cộng để di chuyển trường hợp nghi mắc đến cơ sở y tế.</a:t>
          </a:r>
          <a:endParaRPr lang="en-US" sz="2400" kern="1200" dirty="0">
            <a:solidFill>
              <a:srgbClr val="FFFF00"/>
            </a:solidFill>
            <a:latin typeface="Times New Roman" pitchFamily="18" charset="0"/>
            <a:cs typeface="Times New Roman" pitchFamily="18" charset="0"/>
          </a:endParaRPr>
        </a:p>
      </dsp:txBody>
      <dsp:txXfrm>
        <a:off x="78361" y="1907161"/>
        <a:ext cx="8872978" cy="1448518"/>
      </dsp:txXfrm>
    </dsp:sp>
    <dsp:sp modelId="{12D35C3F-41A6-44B6-8596-9FE7152ECA83}">
      <dsp:nvSpPr>
        <dsp:cNvPr id="0" name=""/>
        <dsp:cNvSpPr/>
      </dsp:nvSpPr>
      <dsp:spPr>
        <a:xfrm>
          <a:off x="0" y="3570575"/>
          <a:ext cx="9029700" cy="1605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vi-VN" sz="2400" kern="1200" dirty="0">
              <a:solidFill>
                <a:srgbClr val="66FF66"/>
              </a:solidFill>
              <a:latin typeface="Times New Roman" pitchFamily="18" charset="0"/>
              <a:cs typeface="Times New Roman" pitchFamily="18" charset="0"/>
            </a:rPr>
            <a:t>Lập danh sách người tiếp xúc và thực hiện khử khuẩn tại nơi làm việc khi cơ quan y tế yêu </a:t>
          </a:r>
          <a:r>
            <a:rPr lang="vi-VN" sz="2400" kern="1200" dirty="0" smtClean="0">
              <a:solidFill>
                <a:srgbClr val="66FF66"/>
              </a:solidFill>
              <a:latin typeface="Times New Roman" pitchFamily="18" charset="0"/>
              <a:cs typeface="Times New Roman" pitchFamily="18" charset="0"/>
            </a:rPr>
            <a:t>cầu</a:t>
          </a:r>
          <a:r>
            <a:rPr lang="en-US" sz="2400" kern="1200" dirty="0" smtClean="0">
              <a:solidFill>
                <a:srgbClr val="66FF66"/>
              </a:solidFill>
              <a:latin typeface="Times New Roman" pitchFamily="18" charset="0"/>
              <a:cs typeface="Times New Roman" pitchFamily="18" charset="0"/>
            </a:rPr>
            <a:t>.</a:t>
          </a:r>
          <a:endParaRPr lang="en-US" sz="2400" kern="1200" dirty="0">
            <a:solidFill>
              <a:srgbClr val="66FF66"/>
            </a:solidFill>
            <a:latin typeface="Times New Roman" pitchFamily="18" charset="0"/>
            <a:cs typeface="Times New Roman" pitchFamily="18" charset="0"/>
          </a:endParaRPr>
        </a:p>
      </dsp:txBody>
      <dsp:txXfrm>
        <a:off x="78361" y="3648936"/>
        <a:ext cx="8872978" cy="144851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4E3A9-5902-41E4-8926-66BCCC5D873B}">
      <dsp:nvSpPr>
        <dsp:cNvPr id="0" name=""/>
        <dsp:cNvSpPr/>
      </dsp:nvSpPr>
      <dsp:spPr>
        <a:xfrm>
          <a:off x="0" y="331641"/>
          <a:ext cx="8801100" cy="857212"/>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vi-VN" sz="2400" kern="1200" noProof="0" dirty="0" smtClean="0">
              <a:solidFill>
                <a:srgbClr val="FFFF00"/>
              </a:solidFill>
              <a:latin typeface="Times New Roman" pitchFamily="18" charset="0"/>
              <a:cs typeface="Times New Roman" pitchFamily="18" charset="0"/>
            </a:rPr>
            <a:t>Phong</a:t>
          </a:r>
          <a:r>
            <a:rPr lang="en-US" sz="2400" kern="1200" noProof="0" dirty="0" smtClean="0">
              <a:solidFill>
                <a:srgbClr val="FFFF00"/>
              </a:solidFill>
              <a:latin typeface="Times New Roman" pitchFamily="18" charset="0"/>
              <a:cs typeface="Times New Roman" pitchFamily="18" charset="0"/>
            </a:rPr>
            <a:t> </a:t>
          </a:r>
          <a:r>
            <a:rPr lang="vi-VN" sz="2400" kern="1200" noProof="0" dirty="0" smtClean="0">
              <a:solidFill>
                <a:srgbClr val="FFFF00"/>
              </a:solidFill>
              <a:latin typeface="Times New Roman" pitchFamily="18" charset="0"/>
              <a:cs typeface="Times New Roman" pitchFamily="18" charset="0"/>
            </a:rPr>
            <a:t>toả tạm thời ngay toàn bộ trường học</a:t>
          </a:r>
          <a:endParaRPr lang="vi-VN" sz="2400" kern="1200" noProof="0" dirty="0">
            <a:solidFill>
              <a:srgbClr val="FFFF00"/>
            </a:solidFill>
            <a:latin typeface="Times New Roman" pitchFamily="18" charset="0"/>
            <a:cs typeface="Times New Roman" pitchFamily="18" charset="0"/>
          </a:endParaRPr>
        </a:p>
      </dsp:txBody>
      <dsp:txXfrm>
        <a:off x="41846" y="373487"/>
        <a:ext cx="8717408" cy="773520"/>
      </dsp:txXfrm>
    </dsp:sp>
    <dsp:sp modelId="{5AAA29CE-A684-4C12-BD69-419A65593412}">
      <dsp:nvSpPr>
        <dsp:cNvPr id="0" name=""/>
        <dsp:cNvSpPr/>
      </dsp:nvSpPr>
      <dsp:spPr>
        <a:xfrm>
          <a:off x="0" y="1422019"/>
          <a:ext cx="8801100" cy="1431239"/>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vi-VN" sz="2400" kern="1200" noProof="0" dirty="0" smtClean="0">
              <a:solidFill>
                <a:srgbClr val="0000CC"/>
              </a:solidFill>
              <a:latin typeface="Times New Roman" pitchFamily="18" charset="0"/>
              <a:cs typeface="Times New Roman" pitchFamily="18" charset="0"/>
            </a:rPr>
            <a:t>Thông</a:t>
          </a:r>
          <a:r>
            <a:rPr lang="en-US" sz="2400" kern="1200" dirty="0" smtClean="0">
              <a:solidFill>
                <a:srgbClr val="0000CC"/>
              </a:solidFill>
              <a:latin typeface="Times New Roman" pitchFamily="18" charset="0"/>
              <a:cs typeface="Times New Roman" pitchFamily="18" charset="0"/>
            </a:rPr>
            <a:t> </a:t>
          </a:r>
          <a:r>
            <a:rPr lang="vi-VN" sz="2400" kern="1200" noProof="0" dirty="0" smtClean="0">
              <a:solidFill>
                <a:srgbClr val="0000CC"/>
              </a:solidFill>
              <a:latin typeface="Times New Roman" pitchFamily="18" charset="0"/>
              <a:cs typeface="Times New Roman" pitchFamily="18" charset="0"/>
            </a:rPr>
            <a:t>báo</a:t>
          </a:r>
          <a:r>
            <a:rPr lang="en-US" sz="2400" kern="1200" dirty="0" smtClean="0">
              <a:solidFill>
                <a:srgbClr val="0000CC"/>
              </a:solidFill>
              <a:latin typeface="Times New Roman" pitchFamily="18" charset="0"/>
              <a:cs typeface="Times New Roman" pitchFamily="18" charset="0"/>
            </a:rPr>
            <a:t> </a:t>
          </a:r>
          <a:r>
            <a:rPr lang="vi-VN" sz="2400" kern="1200" noProof="0" dirty="0" smtClean="0">
              <a:solidFill>
                <a:srgbClr val="0000CC"/>
              </a:solidFill>
              <a:latin typeface="Times New Roman" pitchFamily="18" charset="0"/>
              <a:cs typeface="Times New Roman" pitchFamily="18" charset="0"/>
            </a:rPr>
            <a:t>và</a:t>
          </a:r>
          <a:r>
            <a:rPr lang="en-US" sz="2400" kern="1200" dirty="0" smtClean="0">
              <a:solidFill>
                <a:srgbClr val="0000CC"/>
              </a:solidFill>
              <a:latin typeface="Times New Roman" pitchFamily="18" charset="0"/>
              <a:cs typeface="Times New Roman" pitchFamily="18" charset="0"/>
            </a:rPr>
            <a:t> </a:t>
          </a:r>
          <a:r>
            <a:rPr lang="en-US" sz="2400" kern="1200" dirty="0">
              <a:solidFill>
                <a:srgbClr val="0000CC"/>
              </a:solidFill>
              <a:latin typeface="Times New Roman" pitchFamily="18" charset="0"/>
              <a:cs typeface="Times New Roman" pitchFamily="18" charset="0"/>
            </a:rPr>
            <a:t>phối </a:t>
          </a:r>
          <a:r>
            <a:rPr lang="vi-VN" sz="2400" kern="1200" noProof="0" dirty="0" smtClean="0">
              <a:solidFill>
                <a:srgbClr val="0000CC"/>
              </a:solidFill>
              <a:latin typeface="Times New Roman" pitchFamily="18" charset="0"/>
              <a:cs typeface="Times New Roman" pitchFamily="18" charset="0"/>
            </a:rPr>
            <a:t>hợp với Trung</a:t>
          </a:r>
          <a:r>
            <a:rPr lang="en-US" sz="2400" kern="1200" noProof="0" dirty="0" smtClean="0">
              <a:solidFill>
                <a:srgbClr val="0000CC"/>
              </a:solidFill>
              <a:latin typeface="Times New Roman" pitchFamily="18" charset="0"/>
              <a:cs typeface="Times New Roman" pitchFamily="18" charset="0"/>
            </a:rPr>
            <a:t> </a:t>
          </a:r>
          <a:r>
            <a:rPr lang="vi-VN" sz="2400" kern="1200" noProof="0" dirty="0" smtClean="0">
              <a:solidFill>
                <a:srgbClr val="0000CC"/>
              </a:solidFill>
              <a:latin typeface="Times New Roman" pitchFamily="18" charset="0"/>
              <a:cs typeface="Times New Roman" pitchFamily="18" charset="0"/>
            </a:rPr>
            <a:t>tâm y tế địa phương để triển khai các biện pháp phòng, chống dịch. Lập tức tách F0 và đưa F0 đi cách ly, điều trị tại cơ </a:t>
          </a:r>
          <a:r>
            <a:rPr lang="vi-VN" sz="2400" kern="1200" dirty="0" smtClean="0">
              <a:solidFill>
                <a:srgbClr val="0000CC"/>
              </a:solidFill>
              <a:latin typeface="Times New Roman" pitchFamily="18" charset="0"/>
              <a:cs typeface="Times New Roman" pitchFamily="18" charset="0"/>
            </a:rPr>
            <a:t>sở </a:t>
          </a:r>
          <a:r>
            <a:rPr lang="vi-VN" sz="2400" kern="1200" dirty="0">
              <a:solidFill>
                <a:srgbClr val="0000CC"/>
              </a:solidFill>
              <a:latin typeface="Times New Roman" pitchFamily="18" charset="0"/>
              <a:cs typeface="Times New Roman" pitchFamily="18" charset="0"/>
            </a:rPr>
            <a:t>y tế theo </a:t>
          </a:r>
          <a:r>
            <a:rPr lang="vi-VN" sz="2400" kern="1200" noProof="0" dirty="0" smtClean="0">
              <a:solidFill>
                <a:srgbClr val="0000CC"/>
              </a:solidFill>
              <a:latin typeface="Times New Roman" pitchFamily="18" charset="0"/>
              <a:cs typeface="Times New Roman" pitchFamily="18" charset="0"/>
            </a:rPr>
            <a:t>quy địn</a:t>
          </a:r>
          <a:r>
            <a:rPr lang="en-US" sz="2400" kern="1200" dirty="0" smtClean="0">
              <a:solidFill>
                <a:srgbClr val="0000CC"/>
              </a:solidFill>
              <a:latin typeface="Times New Roman" pitchFamily="18" charset="0"/>
              <a:cs typeface="Times New Roman" pitchFamily="18" charset="0"/>
            </a:rPr>
            <a:t>h.</a:t>
          </a:r>
          <a:endParaRPr lang="en-US" sz="2400" kern="1200" dirty="0">
            <a:solidFill>
              <a:srgbClr val="0000CC"/>
            </a:solidFill>
            <a:latin typeface="Times New Roman" pitchFamily="18" charset="0"/>
            <a:cs typeface="Times New Roman" pitchFamily="18" charset="0"/>
          </a:endParaRPr>
        </a:p>
      </dsp:txBody>
      <dsp:txXfrm>
        <a:off x="69867" y="1491886"/>
        <a:ext cx="8661366" cy="1291505"/>
      </dsp:txXfrm>
    </dsp:sp>
    <dsp:sp modelId="{D40FCA58-D3A5-44E2-8698-1A8913A73BE3}">
      <dsp:nvSpPr>
        <dsp:cNvPr id="0" name=""/>
        <dsp:cNvSpPr/>
      </dsp:nvSpPr>
      <dsp:spPr>
        <a:xfrm>
          <a:off x="0" y="2934486"/>
          <a:ext cx="8801100" cy="185676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vi-VN" sz="2400" kern="1200" noProof="0" dirty="0" smtClean="0">
              <a:solidFill>
                <a:srgbClr val="FFFF00"/>
              </a:solidFill>
              <a:latin typeface="Times New Roman" pitchFamily="18" charset="0"/>
              <a:cs typeface="Times New Roman" pitchFamily="18" charset="0"/>
            </a:rPr>
            <a:t>Rà soát ngay để phát hiện toàn bộ học sinh, giáo viên, người lao động đang có triệu chứng nghi ngờ mắc bệnh trong trường học và đang ở trong cộng đồng. Tổ chức ngay việc cách ly tạm thời tại trường học ca bệnh nghi ngờ và tổ chức lấy mẫu đơn tại một khu vực riêng.</a:t>
          </a:r>
          <a:endParaRPr lang="vi-VN" sz="2400" kern="1200" noProof="0" dirty="0">
            <a:solidFill>
              <a:srgbClr val="FFFF00"/>
            </a:solidFill>
            <a:latin typeface="Times New Roman" pitchFamily="18" charset="0"/>
            <a:cs typeface="Times New Roman" pitchFamily="18" charset="0"/>
          </a:endParaRPr>
        </a:p>
      </dsp:txBody>
      <dsp:txXfrm>
        <a:off x="90640" y="3025126"/>
        <a:ext cx="8619820" cy="16754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7DCD0-362F-45CD-BEE9-89108CB06111}">
      <dsp:nvSpPr>
        <dsp:cNvPr id="0" name=""/>
        <dsp:cNvSpPr/>
      </dsp:nvSpPr>
      <dsp:spPr>
        <a:xfrm>
          <a:off x="0" y="115089"/>
          <a:ext cx="7620000" cy="130630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vi-VN" sz="2800" kern="1200" noProof="0" dirty="0" smtClean="0">
              <a:latin typeface="Times New Roman" pitchFamily="18" charset="0"/>
              <a:cs typeface="Times New Roman" pitchFamily="18" charset="0"/>
            </a:rPr>
            <a:t>Tách ngay F1 ra một khu vực riêng để tổ chức cách ly theo quy định; tất cả học sinh, giáo viên trong cùng lớp học có F0 được coi là F1.</a:t>
          </a:r>
          <a:r>
            <a:rPr lang="en-US" sz="2800" kern="1200" dirty="0" smtClean="0">
              <a:latin typeface="Times New Roman" pitchFamily="18" charset="0"/>
              <a:cs typeface="Times New Roman" pitchFamily="18" charset="0"/>
            </a:rPr>
            <a:t> </a:t>
          </a:r>
          <a:endParaRPr lang="en-US" sz="2800" kern="1200" dirty="0">
            <a:latin typeface="Times New Roman" pitchFamily="18" charset="0"/>
            <a:cs typeface="Times New Roman" pitchFamily="18" charset="0"/>
          </a:endParaRPr>
        </a:p>
      </dsp:txBody>
      <dsp:txXfrm>
        <a:off x="63768" y="178857"/>
        <a:ext cx="7492464" cy="1178764"/>
      </dsp:txXfrm>
    </dsp:sp>
    <dsp:sp modelId="{6C0FDFA1-44D9-4B45-94F2-F128949030F4}">
      <dsp:nvSpPr>
        <dsp:cNvPr id="0" name=""/>
        <dsp:cNvSpPr/>
      </dsp:nvSpPr>
      <dsp:spPr>
        <a:xfrm>
          <a:off x="0" y="1605710"/>
          <a:ext cx="7620000" cy="1962089"/>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vi-VN" sz="2800" kern="1200" noProof="0" dirty="0" smtClean="0">
              <a:latin typeface="Times New Roman" pitchFamily="18" charset="0"/>
              <a:cs typeface="Times New Roman" pitchFamily="18" charset="0"/>
            </a:rPr>
            <a:t>Đối với cán bộ, giáo viên, học sinh là F1 đang ở cộng đồng, yêu cầu ở yên tại nơi lưu trú và thông báo ngay cho y tế cơ sở để xử lý.</a:t>
          </a:r>
          <a:endParaRPr lang="vi-VN" sz="2800" kern="1200" noProof="0" dirty="0">
            <a:latin typeface="Times New Roman" pitchFamily="18" charset="0"/>
            <a:cs typeface="Times New Roman" pitchFamily="18" charset="0"/>
          </a:endParaRPr>
        </a:p>
      </dsp:txBody>
      <dsp:txXfrm>
        <a:off x="95781" y="1701491"/>
        <a:ext cx="7428438" cy="1770527"/>
      </dsp:txXfrm>
    </dsp:sp>
    <dsp:sp modelId="{943A9B8B-028B-4C30-B0EA-9C2FD4BAE71E}">
      <dsp:nvSpPr>
        <dsp:cNvPr id="0" name=""/>
        <dsp:cNvSpPr/>
      </dsp:nvSpPr>
      <dsp:spPr>
        <a:xfrm>
          <a:off x="0" y="3752120"/>
          <a:ext cx="7620000" cy="1962089"/>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vi-VN" sz="1800" kern="1200" noProof="0" dirty="0" smtClean="0">
              <a:latin typeface="Times New Roman" pitchFamily="18" charset="0"/>
              <a:cs typeface="Times New Roman" pitchFamily="18" charset="0"/>
            </a:rPr>
            <a:t>Rà soát </a:t>
          </a:r>
          <a:r>
            <a:rPr lang="en-US" sz="1800" kern="1200" dirty="0" err="1" smtClean="0">
              <a:latin typeface="Times New Roman" pitchFamily="18" charset="0"/>
              <a:cs typeface="Times New Roman" pitchFamily="18" charset="0"/>
            </a:rPr>
            <a:t>F2</a:t>
          </a:r>
          <a:r>
            <a:rPr lang="vi-VN" sz="1800" kern="1200" dirty="0" smtClean="0">
              <a:latin typeface="Times New Roman" pitchFamily="18" charset="0"/>
              <a:cs typeface="Times New Roman" pitchFamily="18" charset="0"/>
            </a:rPr>
            <a:t> về cách ly tại nhà</a:t>
          </a:r>
          <a:r>
            <a:rPr lang="en-US" sz="1800" kern="1200" dirty="0" smtClean="0">
              <a:latin typeface="Times New Roman" pitchFamily="18" charset="0"/>
              <a:cs typeface="Times New Roman" pitchFamily="18" charset="0"/>
            </a:rPr>
            <a:t>, </a:t>
          </a:r>
          <a:r>
            <a:rPr lang="vi-VN" sz="1800" kern="1200" noProof="0" dirty="0" smtClean="0">
              <a:latin typeface="Times New Roman" pitchFamily="18" charset="0"/>
              <a:cs typeface="Times New Roman" pitchFamily="18" charset="0"/>
            </a:rPr>
            <a:t>nơi lư</a:t>
          </a:r>
          <a:r>
            <a:rPr lang="en-US" sz="1800" kern="1200" dirty="0" smtClean="0">
              <a:latin typeface="Times New Roman" pitchFamily="18" charset="0"/>
              <a:cs typeface="Times New Roman" pitchFamily="18" charset="0"/>
            </a:rPr>
            <a:t>u </a:t>
          </a:r>
          <a:r>
            <a:rPr lang="en-US" sz="1800" kern="1200" dirty="0" err="1" smtClean="0">
              <a:latin typeface="Times New Roman" pitchFamily="18" charset="0"/>
              <a:cs typeface="Times New Roman" pitchFamily="18" charset="0"/>
            </a:rPr>
            <a:t>trú</a:t>
          </a:r>
          <a:r>
            <a:rPr lang="vi-VN" sz="1800" kern="1200" dirty="0" smtClean="0">
              <a:latin typeface="Times New Roman" pitchFamily="18" charset="0"/>
              <a:cs typeface="Times New Roman" pitchFamily="18" charset="0"/>
            </a:rPr>
            <a:t> và chờ kết quả xét nghiệm của F1</a:t>
          </a:r>
          <a:r>
            <a:rPr lang="en-US" sz="1800" kern="1200" dirty="0" smtClean="0">
              <a:latin typeface="Times New Roman" pitchFamily="18" charset="0"/>
              <a:cs typeface="Times New Roman" pitchFamily="18" charset="0"/>
            </a:rPr>
            <a:t>.</a:t>
          </a:r>
        </a:p>
        <a:p>
          <a:pPr lvl="0" algn="l" defTabSz="800100">
            <a:lnSpc>
              <a:spcPct val="90000"/>
            </a:lnSpc>
            <a:spcBef>
              <a:spcPct val="0"/>
            </a:spcBef>
            <a:spcAft>
              <a:spcPct val="35000"/>
            </a:spcAft>
          </a:pPr>
          <a:r>
            <a:rPr lang="vi-VN" sz="1800" kern="1200" noProof="0" dirty="0" smtClean="0">
              <a:latin typeface="Times New Roman" pitchFamily="18" charset="0"/>
              <a:cs typeface="Times New Roman" pitchFamily="18" charset="0"/>
            </a:rPr>
            <a:t>Trong khi chờ kết quả xét nghiệm: Học sinh, giáo viên, người lao động đang có mặt tại trường ở nguyên tại ch</a:t>
          </a:r>
          <a:r>
            <a:rPr lang="en-US" sz="1800" kern="1200" dirty="0" smtClean="0">
              <a:latin typeface="Times New Roman" pitchFamily="18" charset="0"/>
              <a:cs typeface="Times New Roman" pitchFamily="18" charset="0"/>
            </a:rPr>
            <a:t>ỗ. </a:t>
          </a:r>
        </a:p>
        <a:p>
          <a:pPr lvl="0" algn="l" defTabSz="800100">
            <a:lnSpc>
              <a:spcPct val="90000"/>
            </a:lnSpc>
            <a:spcBef>
              <a:spcPct val="0"/>
            </a:spcBef>
            <a:spcAft>
              <a:spcPct val="35000"/>
            </a:spcAft>
          </a:pPr>
          <a:r>
            <a:rPr lang="vi-VN" sz="1800" kern="1200" noProof="0" dirty="0" smtClean="0">
              <a:latin typeface="Times New Roman" pitchFamily="18" charset="0"/>
              <a:cs typeface="Times New Roman" pitchFamily="18" charset="0"/>
            </a:rPr>
            <a:t>Thực hiện nghiêm các biện pháp phòng chống lây nhiễm vì nguy cơ xảy ra lây nhiễm trong lúc phong tỏa tạm thời là rất cao: lớp học nào ở yên lớp học đó, tự quản và thực hiện </a:t>
          </a:r>
          <a:r>
            <a:rPr lang="en-US" sz="1800" kern="1200" dirty="0" err="1" smtClean="0">
              <a:latin typeface="Times New Roman" pitchFamily="18" charset="0"/>
              <a:cs typeface="Times New Roman" pitchFamily="18" charset="0"/>
            </a:rPr>
            <a:t>5K</a:t>
          </a:r>
          <a:r>
            <a:rPr lang="en-US" sz="1800" kern="1200" dirty="0" smtClean="0">
              <a:latin typeface="Times New Roman" pitchFamily="18" charset="0"/>
              <a:cs typeface="Times New Roman" pitchFamily="18" charset="0"/>
            </a:rPr>
            <a:t>.</a:t>
          </a:r>
          <a:endParaRPr lang="en-US" sz="1800" kern="1200" dirty="0">
            <a:latin typeface="Times New Roman" pitchFamily="18" charset="0"/>
            <a:cs typeface="Times New Roman" pitchFamily="18" charset="0"/>
          </a:endParaRPr>
        </a:p>
      </dsp:txBody>
      <dsp:txXfrm>
        <a:off x="95781" y="3847901"/>
        <a:ext cx="7428438" cy="177052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4B0B2-8AAA-42DF-910E-72E4E6291B24}">
      <dsp:nvSpPr>
        <dsp:cNvPr id="0" name=""/>
        <dsp:cNvSpPr/>
      </dsp:nvSpPr>
      <dsp:spPr>
        <a:xfrm>
          <a:off x="0" y="187538"/>
          <a:ext cx="8305800" cy="230724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err="1">
              <a:solidFill>
                <a:srgbClr val="FF0000"/>
              </a:solidFill>
              <a:latin typeface="Times New Roman" pitchFamily="18" charset="0"/>
              <a:cs typeface="Times New Roman" pitchFamily="18" charset="0"/>
            </a:rPr>
            <a:t>Kết</a:t>
          </a:r>
          <a:r>
            <a:rPr lang="en-US" sz="3400" kern="1200" dirty="0">
              <a:solidFill>
                <a:srgbClr val="FF0000"/>
              </a:solidFill>
              <a:latin typeface="Times New Roman" pitchFamily="18" charset="0"/>
              <a:cs typeface="Times New Roman" pitchFamily="18" charset="0"/>
            </a:rPr>
            <a:t> </a:t>
          </a:r>
          <a:r>
            <a:rPr lang="en-US" sz="3400" kern="1200" dirty="0" err="1">
              <a:solidFill>
                <a:srgbClr val="FF0000"/>
              </a:solidFill>
              <a:latin typeface="Times New Roman" pitchFamily="18" charset="0"/>
              <a:cs typeface="Times New Roman" pitchFamily="18" charset="0"/>
            </a:rPr>
            <a:t>quả</a:t>
          </a:r>
          <a:r>
            <a:rPr lang="en-US" sz="3400" kern="1200" dirty="0">
              <a:solidFill>
                <a:srgbClr val="FF0000"/>
              </a:solidFill>
              <a:latin typeface="Times New Roman" pitchFamily="18" charset="0"/>
              <a:cs typeface="Times New Roman" pitchFamily="18" charset="0"/>
            </a:rPr>
            <a:t> </a:t>
          </a:r>
          <a:r>
            <a:rPr lang="en-US" sz="3400" kern="1200" dirty="0" err="1">
              <a:solidFill>
                <a:srgbClr val="FF0000"/>
              </a:solidFill>
              <a:latin typeface="Times New Roman" pitchFamily="18" charset="0"/>
              <a:cs typeface="Times New Roman" pitchFamily="18" charset="0"/>
            </a:rPr>
            <a:t>xét</a:t>
          </a:r>
          <a:r>
            <a:rPr lang="en-US" sz="3400" kern="1200" dirty="0">
              <a:solidFill>
                <a:srgbClr val="FF0000"/>
              </a:solidFill>
              <a:latin typeface="Times New Roman" pitchFamily="18" charset="0"/>
              <a:cs typeface="Times New Roman" pitchFamily="18" charset="0"/>
            </a:rPr>
            <a:t> </a:t>
          </a:r>
          <a:r>
            <a:rPr lang="en-US" sz="3400" kern="1200" dirty="0" err="1">
              <a:solidFill>
                <a:srgbClr val="FF0000"/>
              </a:solidFill>
              <a:latin typeface="Times New Roman" pitchFamily="18" charset="0"/>
              <a:cs typeface="Times New Roman" pitchFamily="18" charset="0"/>
            </a:rPr>
            <a:t>nghiệm</a:t>
          </a:r>
          <a:r>
            <a:rPr lang="en-US" sz="3400" kern="1200" dirty="0">
              <a:solidFill>
                <a:srgbClr val="FF0000"/>
              </a:solidFill>
              <a:latin typeface="Times New Roman" pitchFamily="18" charset="0"/>
              <a:cs typeface="Times New Roman" pitchFamily="18" charset="0"/>
            </a:rPr>
            <a:t> </a:t>
          </a:r>
          <a:r>
            <a:rPr lang="en-US" sz="3400" kern="1200" dirty="0" err="1">
              <a:solidFill>
                <a:srgbClr val="FF0000"/>
              </a:solidFill>
              <a:latin typeface="Times New Roman" pitchFamily="18" charset="0"/>
              <a:cs typeface="Times New Roman" pitchFamily="18" charset="0"/>
            </a:rPr>
            <a:t>âm</a:t>
          </a:r>
          <a:r>
            <a:rPr lang="en-US" sz="3400" kern="1200" dirty="0">
              <a:solidFill>
                <a:srgbClr val="FF0000"/>
              </a:solidFill>
              <a:latin typeface="Times New Roman" pitchFamily="18" charset="0"/>
              <a:cs typeface="Times New Roman" pitchFamily="18" charset="0"/>
            </a:rPr>
            <a:t> </a:t>
          </a:r>
          <a:r>
            <a:rPr lang="en-US" sz="3400" kern="1200" dirty="0" err="1">
              <a:solidFill>
                <a:srgbClr val="FF0000"/>
              </a:solidFill>
              <a:latin typeface="Times New Roman" pitchFamily="18" charset="0"/>
              <a:cs typeface="Times New Roman" pitchFamily="18" charset="0"/>
            </a:rPr>
            <a:t>tính</a:t>
          </a:r>
          <a:r>
            <a:rPr lang="en-US" sz="3400" kern="1200" dirty="0">
              <a:solidFill>
                <a:srgbClr val="FF0000"/>
              </a:solidFill>
              <a:latin typeface="Times New Roman" pitchFamily="18" charset="0"/>
              <a:cs typeface="Times New Roman" pitchFamily="18" charset="0"/>
            </a:rPr>
            <a:t> </a:t>
          </a:r>
          <a:r>
            <a:rPr lang="en-US" sz="3400" kern="1200" dirty="0" err="1">
              <a:latin typeface="Times New Roman" pitchFamily="18" charset="0"/>
              <a:cs typeface="Times New Roman" pitchFamily="18" charset="0"/>
            </a:rPr>
            <a:t>thì</a:t>
          </a:r>
          <a:r>
            <a:rPr lang="en-US" sz="3400" kern="1200" dirty="0">
              <a:latin typeface="Times New Roman" pitchFamily="18" charset="0"/>
              <a:cs typeface="Times New Roman" pitchFamily="18" charset="0"/>
            </a:rPr>
            <a:t> c</a:t>
          </a:r>
          <a:r>
            <a:rPr lang="vi-VN" sz="3400" kern="1200" dirty="0">
              <a:latin typeface="Times New Roman" pitchFamily="18" charset="0"/>
              <a:cs typeface="Times New Roman" pitchFamily="18" charset="0"/>
            </a:rPr>
            <a:t>ơ quan y tế địa phương đánh giá nguy cơ, dịch tễ để xác định F2 được kết thúc việc cách ly tại nhà và tiếp tục </a:t>
          </a:r>
          <a:r>
            <a:rPr lang="en-US" sz="3400" kern="1200" dirty="0">
              <a:latin typeface="Times New Roman" pitchFamily="18" charset="0"/>
              <a:cs typeface="Times New Roman" pitchFamily="18" charset="0"/>
            </a:rPr>
            <a:t>quay </a:t>
          </a:r>
          <a:r>
            <a:rPr lang="en-US" sz="3400" kern="1200" dirty="0" err="1">
              <a:latin typeface="Times New Roman" pitchFamily="18" charset="0"/>
              <a:cs typeface="Times New Roman" pitchFamily="18" charset="0"/>
            </a:rPr>
            <a:t>trở</a:t>
          </a:r>
          <a:r>
            <a:rPr lang="en-US" sz="3400" kern="1200" dirty="0">
              <a:latin typeface="Times New Roman" pitchFamily="18" charset="0"/>
              <a:cs typeface="Times New Roman" pitchFamily="18" charset="0"/>
            </a:rPr>
            <a:t> </a:t>
          </a:r>
          <a:r>
            <a:rPr lang="en-US" sz="3400" kern="1200" dirty="0" err="1">
              <a:latin typeface="Times New Roman" pitchFamily="18" charset="0"/>
              <a:cs typeface="Times New Roman" pitchFamily="18" charset="0"/>
            </a:rPr>
            <a:t>lại</a:t>
          </a:r>
          <a:r>
            <a:rPr lang="en-US" sz="3400" kern="1200" dirty="0">
              <a:latin typeface="Times New Roman" pitchFamily="18" charset="0"/>
              <a:cs typeface="Times New Roman" pitchFamily="18" charset="0"/>
            </a:rPr>
            <a:t> </a:t>
          </a:r>
          <a:r>
            <a:rPr lang="en-US" sz="3400" kern="1200" dirty="0" err="1">
              <a:latin typeface="Times New Roman" pitchFamily="18" charset="0"/>
              <a:cs typeface="Times New Roman" pitchFamily="18" charset="0"/>
            </a:rPr>
            <a:t>học</a:t>
          </a:r>
          <a:r>
            <a:rPr lang="en-US" sz="3400" kern="1200" dirty="0">
              <a:latin typeface="Times New Roman" pitchFamily="18" charset="0"/>
              <a:cs typeface="Times New Roman" pitchFamily="18" charset="0"/>
            </a:rPr>
            <a:t> </a:t>
          </a:r>
          <a:r>
            <a:rPr lang="en-US" sz="3400" kern="1200" dirty="0" err="1">
              <a:latin typeface="Times New Roman" pitchFamily="18" charset="0"/>
              <a:cs typeface="Times New Roman" pitchFamily="18" charset="0"/>
            </a:rPr>
            <a:t>tập</a:t>
          </a:r>
          <a:r>
            <a:rPr lang="vi-VN" sz="3400" kern="1200" dirty="0">
              <a:latin typeface="Times New Roman" pitchFamily="18" charset="0"/>
              <a:cs typeface="Times New Roman" pitchFamily="18" charset="0"/>
            </a:rPr>
            <a:t>, thực hiện 5K</a:t>
          </a:r>
          <a:endParaRPr lang="en-US" sz="3400" kern="1200" dirty="0">
            <a:latin typeface="Times New Roman" pitchFamily="18" charset="0"/>
            <a:cs typeface="Times New Roman" pitchFamily="18" charset="0"/>
          </a:endParaRPr>
        </a:p>
      </dsp:txBody>
      <dsp:txXfrm>
        <a:off x="112630" y="300168"/>
        <a:ext cx="8080540" cy="2081980"/>
      </dsp:txXfrm>
    </dsp:sp>
    <dsp:sp modelId="{A1443A8F-7897-4A19-86A2-7603C49A07DE}">
      <dsp:nvSpPr>
        <dsp:cNvPr id="0" name=""/>
        <dsp:cNvSpPr/>
      </dsp:nvSpPr>
      <dsp:spPr>
        <a:xfrm>
          <a:off x="0" y="2494778"/>
          <a:ext cx="8305800" cy="2392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709"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kern="1200" dirty="0" err="1">
              <a:latin typeface="Times New Roman" pitchFamily="18" charset="0"/>
              <a:cs typeface="Times New Roman" pitchFamily="18" charset="0"/>
            </a:rPr>
            <a:t>Rà</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soát</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truy</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vết</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F1</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tại</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trường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một</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lần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nữa</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tránh</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bỏ</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sót</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F1</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Tất</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cả</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học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sinh</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giáo</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viên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trong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cùng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lớp</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học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có</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F0</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được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coi</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là</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F1</a:t>
          </a:r>
          <a:r>
            <a:rPr lang="en-US" sz="2800" kern="1200" dirty="0">
              <a:latin typeface="Times New Roman" pitchFamily="18" charset="0"/>
              <a:cs typeface="Times New Roman" pitchFamily="18" charset="0"/>
            </a:rPr>
            <a:t>)</a:t>
          </a:r>
        </a:p>
        <a:p>
          <a:pPr marL="285750" lvl="1" indent="-285750" algn="l" defTabSz="1244600">
            <a:lnSpc>
              <a:spcPct val="90000"/>
            </a:lnSpc>
            <a:spcBef>
              <a:spcPct val="0"/>
            </a:spcBef>
            <a:spcAft>
              <a:spcPct val="20000"/>
            </a:spcAft>
            <a:buChar char="••"/>
          </a:pPr>
          <a:r>
            <a:rPr lang="en-US" sz="2800" kern="1200" dirty="0" err="1">
              <a:latin typeface="Times New Roman" pitchFamily="18" charset="0"/>
              <a:cs typeface="Times New Roman" pitchFamily="18" charset="0"/>
            </a:rPr>
            <a:t>Tất</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cả</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học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sinh</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giáo</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viên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người</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lao</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động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nhà</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trường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thuộc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diện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F1</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sẽ</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ra</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quyết</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định</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cách</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ly</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đủ</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thời</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gian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quy</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định</a:t>
          </a:r>
          <a:r>
            <a:rPr lang="en-US" sz="2800" kern="1200" dirty="0">
              <a:latin typeface="Times New Roman" pitchFamily="18" charset="0"/>
              <a:cs typeface="Times New Roman" pitchFamily="18" charset="0"/>
            </a:rPr>
            <a:t>.</a:t>
          </a:r>
        </a:p>
      </dsp:txBody>
      <dsp:txXfrm>
        <a:off x="0" y="2494778"/>
        <a:ext cx="8305800" cy="239291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FC542-E105-48D7-BEBF-EACD6A55613E}">
      <dsp:nvSpPr>
        <dsp:cNvPr id="0" name=""/>
        <dsp:cNvSpPr/>
      </dsp:nvSpPr>
      <dsp:spPr>
        <a:xfrm>
          <a:off x="0" y="406707"/>
          <a:ext cx="9159875" cy="91801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endParaRPr lang="en-US" sz="2800" kern="1200" dirty="0" smtClean="0">
            <a:latin typeface="Times New Roman" pitchFamily="18" charset="0"/>
            <a:cs typeface="Times New Roman" pitchFamily="18" charset="0"/>
          </a:endParaRPr>
        </a:p>
        <a:p>
          <a:pPr lvl="0" algn="l" defTabSz="1244600">
            <a:lnSpc>
              <a:spcPct val="90000"/>
            </a:lnSpc>
            <a:spcBef>
              <a:spcPct val="0"/>
            </a:spcBef>
            <a:spcAft>
              <a:spcPct val="35000"/>
            </a:spcAft>
          </a:pPr>
          <a:r>
            <a:rPr lang="en-US" sz="2800" kern="1200" dirty="0" smtClean="0">
              <a:latin typeface="Times New Roman" pitchFamily="18" charset="0"/>
              <a:cs typeface="Times New Roman" pitchFamily="18" charset="0"/>
            </a:rPr>
            <a:t>Ban </a:t>
          </a:r>
          <a:r>
            <a:rPr lang="en-US" sz="2800" kern="1200" dirty="0" err="1">
              <a:latin typeface="Times New Roman" pitchFamily="18" charset="0"/>
              <a:cs typeface="Times New Roman" pitchFamily="18" charset="0"/>
            </a:rPr>
            <a:t>chỉ</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đạo</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PCD</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của</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trường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phân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công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đôn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đốc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kiểm</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tra</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giám</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sát</a:t>
          </a:r>
          <a:r>
            <a:rPr lang="en-US" sz="2800" kern="1200" dirty="0">
              <a:latin typeface="Times New Roman" pitchFamily="18" charset="0"/>
              <a:cs typeface="Times New Roman" pitchFamily="18" charset="0"/>
            </a:rPr>
            <a:t>.</a:t>
          </a:r>
        </a:p>
      </dsp:txBody>
      <dsp:txXfrm>
        <a:off x="44814" y="451521"/>
        <a:ext cx="9070247" cy="828382"/>
      </dsp:txXfrm>
    </dsp:sp>
    <dsp:sp modelId="{2B74BAEA-755C-4077-ABC4-56380A184271}">
      <dsp:nvSpPr>
        <dsp:cNvPr id="0" name=""/>
        <dsp:cNvSpPr/>
      </dsp:nvSpPr>
      <dsp:spPr>
        <a:xfrm>
          <a:off x="0" y="1339118"/>
          <a:ext cx="9159875" cy="996372"/>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endParaRPr lang="en-US" sz="2800" kern="1200" dirty="0" smtClean="0">
            <a:latin typeface="Times New Roman" pitchFamily="18" charset="0"/>
            <a:cs typeface="Times New Roman" pitchFamily="18" charset="0"/>
          </a:endParaRPr>
        </a:p>
        <a:p>
          <a:pPr lvl="0" algn="l" defTabSz="1244600">
            <a:lnSpc>
              <a:spcPct val="90000"/>
            </a:lnSpc>
            <a:spcBef>
              <a:spcPct val="0"/>
            </a:spcBef>
            <a:spcAft>
              <a:spcPct val="35000"/>
            </a:spcAft>
          </a:pPr>
          <a:r>
            <a:rPr lang="en-US" sz="2800" kern="1200" dirty="0" err="1" smtClean="0">
              <a:latin typeface="Times New Roman" pitchFamily="18" charset="0"/>
              <a:cs typeface="Times New Roman" pitchFamily="18" charset="0"/>
            </a:rPr>
            <a:t>Phối</a:t>
          </a:r>
          <a:r>
            <a:rPr lang="en-US" sz="2800" kern="1200" dirty="0" smtClean="0">
              <a:latin typeface="Times New Roman" pitchFamily="18" charset="0"/>
              <a:cs typeface="Times New Roman" pitchFamily="18" charset="0"/>
            </a:rPr>
            <a:t> </a:t>
          </a:r>
          <a:r>
            <a:rPr lang="en-US" sz="2800" kern="1200" dirty="0" err="1" smtClean="0">
              <a:latin typeface="Times New Roman" pitchFamily="18" charset="0"/>
              <a:cs typeface="Times New Roman" pitchFamily="18" charset="0"/>
            </a:rPr>
            <a:t>hợp</a:t>
          </a:r>
          <a:r>
            <a:rPr lang="en-US" sz="2800" kern="1200" dirty="0" smtClean="0">
              <a:latin typeface="Times New Roman" pitchFamily="18" charset="0"/>
              <a:cs typeface="Times New Roman" pitchFamily="18" charset="0"/>
            </a:rPr>
            <a:t> </a:t>
          </a:r>
          <a:r>
            <a:rPr lang="en-US" sz="2800" kern="1200" dirty="0" err="1">
              <a:latin typeface="Times New Roman" pitchFamily="18" charset="0"/>
              <a:cs typeface="Times New Roman" pitchFamily="18" charset="0"/>
            </a:rPr>
            <a:t>tổ</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chức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tập</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huấn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hướng</a:t>
          </a:r>
          <a:r>
            <a:rPr lang="en-US" sz="2800" kern="1200" dirty="0">
              <a:latin typeface="Times New Roman" pitchFamily="18" charset="0"/>
              <a:cs typeface="Times New Roman" pitchFamily="18" charset="0"/>
            </a:rPr>
            <a:t> </a:t>
          </a:r>
          <a:r>
            <a:rPr lang="en-US" sz="2800" kern="1200" dirty="0" err="1" smtClean="0">
              <a:latin typeface="Times New Roman" pitchFamily="18" charset="0"/>
              <a:cs typeface="Times New Roman" pitchFamily="18" charset="0"/>
            </a:rPr>
            <a:t>dẫn</a:t>
          </a:r>
          <a:r>
            <a:rPr lang="en-US" sz="2800" kern="1200" dirty="0" smtClean="0">
              <a:latin typeface="Times New Roman" pitchFamily="18" charset="0"/>
              <a:cs typeface="Times New Roman" pitchFamily="18" charset="0"/>
            </a:rPr>
            <a:t>, </a:t>
          </a:r>
          <a:r>
            <a:rPr lang="en-US" sz="2800" kern="1200" dirty="0" err="1">
              <a:latin typeface="Times New Roman" pitchFamily="18" charset="0"/>
              <a:cs typeface="Times New Roman" pitchFamily="18" charset="0"/>
            </a:rPr>
            <a:t>nhân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viên</a:t>
          </a:r>
          <a:r>
            <a:rPr lang="en-US" sz="2800" kern="1200" dirty="0">
              <a:latin typeface="Times New Roman" pitchFamily="18" charset="0"/>
              <a:cs typeface="Times New Roman" pitchFamily="18" charset="0"/>
            </a:rPr>
            <a:t> </a:t>
          </a:r>
          <a:r>
            <a:rPr lang="en-US" sz="2800" kern="1200" dirty="0" smtClean="0">
              <a:latin typeface="Times New Roman" pitchFamily="18" charset="0"/>
              <a:cs typeface="Times New Roman" pitchFamily="18" charset="0"/>
            </a:rPr>
            <a:t>y </a:t>
          </a:r>
          <a:r>
            <a:rPr lang="en-US" sz="2800" kern="1200" dirty="0" err="1" smtClean="0">
              <a:latin typeface="Times New Roman" pitchFamily="18" charset="0"/>
              <a:cs typeface="Times New Roman" pitchFamily="18" charset="0"/>
            </a:rPr>
            <a:t>tế</a:t>
          </a:r>
          <a:r>
            <a:rPr lang="en-US" sz="2800" kern="1200" dirty="0" smtClean="0">
              <a:latin typeface="Times New Roman" pitchFamily="18" charset="0"/>
              <a:cs typeface="Times New Roman" pitchFamily="18" charset="0"/>
            </a:rPr>
            <a:t>, </a:t>
          </a:r>
          <a:r>
            <a:rPr lang="en-US" sz="2800" kern="1200" dirty="0" err="1" smtClean="0">
              <a:latin typeface="Times New Roman" pitchFamily="18" charset="0"/>
              <a:cs typeface="Times New Roman" pitchFamily="18" charset="0"/>
            </a:rPr>
            <a:t>giáo</a:t>
          </a:r>
          <a:r>
            <a:rPr lang="en-US" sz="2800" kern="1200" dirty="0" smtClean="0">
              <a:latin typeface="Times New Roman" pitchFamily="18" charset="0"/>
              <a:cs typeface="Times New Roman" pitchFamily="18" charset="0"/>
            </a:rPr>
            <a:t> </a:t>
          </a:r>
          <a:r>
            <a:rPr lang="en-US" sz="2800" kern="1200" dirty="0" err="1" smtClean="0">
              <a:latin typeface="Times New Roman" pitchFamily="18" charset="0"/>
              <a:cs typeface="Times New Roman" pitchFamily="18" charset="0"/>
            </a:rPr>
            <a:t>viên</a:t>
          </a:r>
          <a:endParaRPr lang="en-US" sz="2800" kern="1200" dirty="0">
            <a:latin typeface="Times New Roman" pitchFamily="18" charset="0"/>
            <a:cs typeface="Times New Roman" pitchFamily="18" charset="0"/>
          </a:endParaRPr>
        </a:p>
      </dsp:txBody>
      <dsp:txXfrm>
        <a:off x="48639" y="1387757"/>
        <a:ext cx="9062597" cy="899094"/>
      </dsp:txXfrm>
    </dsp:sp>
    <dsp:sp modelId="{F22987EF-3887-4B8C-AA42-CEAB29EB42E4}">
      <dsp:nvSpPr>
        <dsp:cNvPr id="0" name=""/>
        <dsp:cNvSpPr/>
      </dsp:nvSpPr>
      <dsp:spPr>
        <a:xfrm>
          <a:off x="0" y="2335491"/>
          <a:ext cx="9159875" cy="1902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826" tIns="35560" rIns="199136" bIns="35560" numCol="1" spcCol="1270" anchor="t" anchorCtr="0">
          <a:noAutofit/>
        </a:bodyPr>
        <a:lstStyle/>
        <a:p>
          <a:pPr marL="285750" lvl="1" indent="-285750" algn="just" defTabSz="1244600">
            <a:lnSpc>
              <a:spcPct val="90000"/>
            </a:lnSpc>
            <a:spcBef>
              <a:spcPct val="0"/>
            </a:spcBef>
            <a:spcAft>
              <a:spcPct val="20000"/>
            </a:spcAft>
            <a:buChar char="••"/>
          </a:pPr>
          <a:endParaRPr lang="en-US" sz="2800" kern="1200" dirty="0">
            <a:latin typeface="Times New Roman" pitchFamily="18" charset="0"/>
            <a:cs typeface="Times New Roman" pitchFamily="18" charset="0"/>
          </a:endParaRPr>
        </a:p>
        <a:p>
          <a:pPr marL="285750" lvl="1" indent="-285750" algn="just" defTabSz="1244600">
            <a:lnSpc>
              <a:spcPct val="90000"/>
            </a:lnSpc>
            <a:spcBef>
              <a:spcPct val="0"/>
            </a:spcBef>
            <a:spcAft>
              <a:spcPct val="20000"/>
            </a:spcAft>
            <a:buChar char="••"/>
          </a:pPr>
          <a:r>
            <a:rPr lang="en-US" sz="2800" kern="1200" dirty="0" err="1" smtClean="0">
              <a:latin typeface="Times New Roman" pitchFamily="18" charset="0"/>
              <a:cs typeface="Times New Roman" pitchFamily="18" charset="0"/>
            </a:rPr>
            <a:t>Nhà</a:t>
          </a:r>
          <a:r>
            <a:rPr lang="en-US" sz="2800" kern="1200" dirty="0" smtClean="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trường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triển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khai</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các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biện</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pháp</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phòng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chống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dịch</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xử</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lý</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các</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trường</a:t>
          </a:r>
          <a:r>
            <a:rPr lang="en-US" sz="2800" kern="1200" dirty="0">
              <a:latin typeface="Times New Roman" pitchFamily="18" charset="0"/>
              <a:cs typeface="Times New Roman" pitchFamily="18" charset="0"/>
            </a:rPr>
            <a:t> </a:t>
          </a:r>
          <a:r>
            <a:rPr lang="en-US" sz="2800" kern="1200" dirty="0" err="1" smtClean="0">
              <a:latin typeface="Times New Roman" pitchFamily="18" charset="0"/>
              <a:cs typeface="Times New Roman" pitchFamily="18" charset="0"/>
            </a:rPr>
            <a:t>hợp</a:t>
          </a:r>
          <a:r>
            <a:rPr lang="en-US" sz="2800" kern="1200" dirty="0" smtClean="0">
              <a:latin typeface="Times New Roman" pitchFamily="18" charset="0"/>
              <a:cs typeface="Times New Roman" pitchFamily="18" charset="0"/>
            </a:rPr>
            <a:t> </a:t>
          </a:r>
          <a:r>
            <a:rPr lang="en-US" sz="2800" kern="1200" dirty="0" err="1">
              <a:latin typeface="Times New Roman" pitchFamily="18" charset="0"/>
              <a:cs typeface="Times New Roman" pitchFamily="18" charset="0"/>
            </a:rPr>
            <a:t>có</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biểu</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hiện</a:t>
          </a:r>
          <a:r>
            <a:rPr lang="en-US" sz="2800" kern="1200" dirty="0">
              <a:latin typeface="Times New Roman" pitchFamily="18" charset="0"/>
              <a:cs typeface="Times New Roman" pitchFamily="18" charset="0"/>
            </a:rPr>
            <a:t> ho, </a:t>
          </a:r>
          <a:r>
            <a:rPr lang="en-US" sz="2800" kern="1200" dirty="0" err="1">
              <a:latin typeface="Times New Roman" pitchFamily="18" charset="0"/>
              <a:cs typeface="Times New Roman" pitchFamily="18" charset="0"/>
            </a:rPr>
            <a:t>sốt</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khó</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thở</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tại</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trường</a:t>
          </a:r>
          <a:r>
            <a:rPr lang="en-US" sz="2800" kern="1200" dirty="0">
              <a:latin typeface="Times New Roman" pitchFamily="18" charset="0"/>
              <a:cs typeface="Times New Roman" pitchFamily="18" charset="0"/>
            </a:rPr>
            <a:t> </a:t>
          </a:r>
          <a:r>
            <a:rPr lang="en-US" sz="2800" kern="1200" dirty="0" err="1">
              <a:latin typeface="Times New Roman" pitchFamily="18" charset="0"/>
              <a:cs typeface="Times New Roman" pitchFamily="18" charset="0"/>
            </a:rPr>
            <a:t>học</a:t>
          </a:r>
          <a:r>
            <a:rPr lang="en-US" sz="2800" kern="1200" dirty="0">
              <a:latin typeface="Times New Roman" pitchFamily="18" charset="0"/>
              <a:cs typeface="Times New Roman" pitchFamily="18" charset="0"/>
            </a:rPr>
            <a:t>.</a:t>
          </a:r>
        </a:p>
      </dsp:txBody>
      <dsp:txXfrm>
        <a:off x="0" y="2335491"/>
        <a:ext cx="9159875" cy="19028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AF531905-6072-440A-8AF5-8F39AC90871A}"/>
              </a:ext>
            </a:extLst>
          </p:cNvPr>
          <p:cNvSpPr>
            <a:spLocks noGrp="1"/>
          </p:cNvSpPr>
          <p:nvPr>
            <p:ph type="hdr" sz="quarter"/>
          </p:nvPr>
        </p:nvSpPr>
        <p:spPr>
          <a:xfrm>
            <a:off x="0" y="0"/>
            <a:ext cx="2889250" cy="4968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Tahoma" panose="020B0604030504040204" pitchFamily="34" charset="0"/>
                <a:cs typeface="Arial" panose="020B0604020202020204" pitchFamily="34" charset="0"/>
              </a:defRPr>
            </a:lvl1pPr>
          </a:lstStyle>
          <a:p>
            <a:pPr>
              <a:defRPr/>
            </a:pPr>
            <a:endParaRPr lang="en-US" altLang="en-US"/>
          </a:p>
        </p:txBody>
      </p:sp>
      <p:sp>
        <p:nvSpPr>
          <p:cNvPr id="3" name="Date Placeholder 2">
            <a:extLst>
              <a:ext uri="{FF2B5EF4-FFF2-40B4-BE49-F238E27FC236}">
                <a16:creationId xmlns:a16="http://schemas.microsoft.com/office/drawing/2014/main" xmlns="" id="{70A6BC92-80DB-4F8B-9F9B-892CC46FF2E6}"/>
              </a:ext>
            </a:extLst>
          </p:cNvPr>
          <p:cNvSpPr>
            <a:spLocks noGrp="1"/>
          </p:cNvSpPr>
          <p:nvPr>
            <p:ph type="dt" sz="quarter" idx="1"/>
          </p:nvPr>
        </p:nvSpPr>
        <p:spPr>
          <a:xfrm>
            <a:off x="3778250" y="0"/>
            <a:ext cx="288925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Tahoma" panose="020B0604030504040204" pitchFamily="34" charset="0"/>
                <a:cs typeface="Arial" panose="020B0604020202020204" pitchFamily="34" charset="0"/>
              </a:defRPr>
            </a:lvl1pPr>
          </a:lstStyle>
          <a:p>
            <a:pPr>
              <a:defRPr/>
            </a:pPr>
            <a:fld id="{1A0A5F45-2A98-4C5B-B722-B2E13A925D07}" type="datetimeFigureOut">
              <a:rPr lang="en-US" altLang="en-US"/>
              <a:pPr>
                <a:defRPr/>
              </a:pPr>
              <a:t>06/12/2021</a:t>
            </a:fld>
            <a:endParaRPr lang="en-US" altLang="en-US"/>
          </a:p>
        </p:txBody>
      </p:sp>
      <p:sp>
        <p:nvSpPr>
          <p:cNvPr id="4" name="Footer Placeholder 3">
            <a:extLst>
              <a:ext uri="{FF2B5EF4-FFF2-40B4-BE49-F238E27FC236}">
                <a16:creationId xmlns:a16="http://schemas.microsoft.com/office/drawing/2014/main" xmlns="" id="{D56710CE-0536-4DE9-839A-C9E081D7C499}"/>
              </a:ext>
            </a:extLst>
          </p:cNvPr>
          <p:cNvSpPr>
            <a:spLocks noGrp="1"/>
          </p:cNvSpPr>
          <p:nvPr>
            <p:ph type="ftr" sz="quarter" idx="2"/>
          </p:nvPr>
        </p:nvSpPr>
        <p:spPr>
          <a:xfrm>
            <a:off x="0" y="9429750"/>
            <a:ext cx="2889250" cy="496888"/>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Tahoma" panose="020B0604030504040204" pitchFamily="34" charset="0"/>
                <a:cs typeface="Arial" panose="020B0604020202020204" pitchFamily="34" charset="0"/>
              </a:defRPr>
            </a:lvl1pPr>
          </a:lstStyle>
          <a:p>
            <a:pPr>
              <a:defRPr/>
            </a:pPr>
            <a:endParaRPr lang="en-US" altLang="en-US"/>
          </a:p>
        </p:txBody>
      </p:sp>
      <p:sp>
        <p:nvSpPr>
          <p:cNvPr id="5" name="Slide Number Placeholder 4">
            <a:extLst>
              <a:ext uri="{FF2B5EF4-FFF2-40B4-BE49-F238E27FC236}">
                <a16:creationId xmlns:a16="http://schemas.microsoft.com/office/drawing/2014/main" xmlns="" id="{68E94830-5D18-41B8-9F9A-27B01E503EC6}"/>
              </a:ext>
            </a:extLst>
          </p:cNvPr>
          <p:cNvSpPr>
            <a:spLocks noGrp="1"/>
          </p:cNvSpPr>
          <p:nvPr>
            <p:ph type="sldNum" sz="quarter" idx="3"/>
          </p:nvPr>
        </p:nvSpPr>
        <p:spPr>
          <a:xfrm>
            <a:off x="3778250" y="9429750"/>
            <a:ext cx="288925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fld id="{77972EB2-7D19-41AE-B0FE-888CF53DA5DD}" type="slidenum">
              <a:rPr lang="en-US" altLang="en-US"/>
              <a:pPr/>
              <a:t>‹#›</a:t>
            </a:fld>
            <a:endParaRPr lang="en-US" altLang="en-US"/>
          </a:p>
        </p:txBody>
      </p:sp>
    </p:spTree>
    <p:extLst>
      <p:ext uri="{BB962C8B-B14F-4D97-AF65-F5344CB8AC3E}">
        <p14:creationId xmlns:p14="http://schemas.microsoft.com/office/powerpoint/2010/main" val="3894397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xmlns="" id="{511DF24A-C463-48C3-9BEC-BF9675BE0968}"/>
              </a:ext>
            </a:extLst>
          </p:cNvPr>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cs typeface="Arial" panose="020B0604020202020204" pitchFamily="34" charset="0"/>
              </a:defRPr>
            </a:lvl1pPr>
          </a:lstStyle>
          <a:p>
            <a:pPr>
              <a:defRPr/>
            </a:pPr>
            <a:endParaRPr lang="en-US" altLang="en-US"/>
          </a:p>
        </p:txBody>
      </p:sp>
      <p:sp>
        <p:nvSpPr>
          <p:cNvPr id="27651" name="Rectangle 3">
            <a:extLst>
              <a:ext uri="{FF2B5EF4-FFF2-40B4-BE49-F238E27FC236}">
                <a16:creationId xmlns:a16="http://schemas.microsoft.com/office/drawing/2014/main" xmlns="" id="{9FD8767E-89D2-452D-A3CB-D92EC87CE4B3}"/>
              </a:ext>
            </a:extLst>
          </p:cNvPr>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cs typeface="Arial" panose="020B0604020202020204" pitchFamily="34" charset="0"/>
              </a:defRPr>
            </a:lvl1pPr>
          </a:lstStyle>
          <a:p>
            <a:pPr>
              <a:defRPr/>
            </a:pPr>
            <a:endParaRPr lang="en-US" altLang="en-US"/>
          </a:p>
        </p:txBody>
      </p:sp>
      <p:sp>
        <p:nvSpPr>
          <p:cNvPr id="2052" name="Rectangle 4">
            <a:extLst>
              <a:ext uri="{FF2B5EF4-FFF2-40B4-BE49-F238E27FC236}">
                <a16:creationId xmlns:a16="http://schemas.microsoft.com/office/drawing/2014/main" xmlns="" id="{4E997517-BAFC-4520-87BA-202097781D4E}"/>
              </a:ext>
            </a:extLst>
          </p:cNvPr>
          <p:cNvSpPr>
            <a:spLocks noGrp="1" noRot="1" noChangeAspect="1" noChangeArrowheads="1" noTextEdit="1"/>
          </p:cNvSpPr>
          <p:nvPr>
            <p:ph type="sldImg" idx="2"/>
          </p:nvPr>
        </p:nvSpPr>
        <p:spPr bwMode="auto">
          <a:xfrm>
            <a:off x="646113" y="744538"/>
            <a:ext cx="5376862"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5">
            <a:extLst>
              <a:ext uri="{FF2B5EF4-FFF2-40B4-BE49-F238E27FC236}">
                <a16:creationId xmlns:a16="http://schemas.microsoft.com/office/drawing/2014/main" xmlns="" id="{8829DC35-3470-438C-8AC1-4DEF6A2FA4E2}"/>
              </a:ext>
            </a:extLst>
          </p:cNvPr>
          <p:cNvSpPr>
            <a:spLocks noGrp="1" noChangeArrowheads="1"/>
          </p:cNvSpPr>
          <p:nvPr>
            <p:ph type="body" sz="quarter" idx="3"/>
          </p:nvPr>
        </p:nvSpPr>
        <p:spPr bwMode="auto">
          <a:xfrm>
            <a:off x="666750" y="4716463"/>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a:extLst>
              <a:ext uri="{FF2B5EF4-FFF2-40B4-BE49-F238E27FC236}">
                <a16:creationId xmlns:a16="http://schemas.microsoft.com/office/drawing/2014/main" xmlns="" id="{8603972F-914F-43DE-82B7-2ECCA03C0961}"/>
              </a:ext>
            </a:extLst>
          </p:cNvPr>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cs typeface="Arial" panose="020B0604020202020204" pitchFamily="34" charset="0"/>
              </a:defRPr>
            </a:lvl1pPr>
          </a:lstStyle>
          <a:p>
            <a:pPr>
              <a:defRPr/>
            </a:pPr>
            <a:endParaRPr lang="en-US" altLang="en-US"/>
          </a:p>
        </p:txBody>
      </p:sp>
      <p:sp>
        <p:nvSpPr>
          <p:cNvPr id="27655" name="Rectangle 7">
            <a:extLst>
              <a:ext uri="{FF2B5EF4-FFF2-40B4-BE49-F238E27FC236}">
                <a16:creationId xmlns:a16="http://schemas.microsoft.com/office/drawing/2014/main" xmlns="" id="{C43459C9-54D1-446C-99D6-2B3C7D00FFA7}"/>
              </a:ext>
            </a:extLst>
          </p:cNvPr>
          <p:cNvSpPr>
            <a:spLocks noGrp="1" noChangeArrowheads="1"/>
          </p:cNvSpPr>
          <p:nvPr>
            <p:ph type="sldNum" sz="quarter" idx="5"/>
          </p:nvPr>
        </p:nvSpPr>
        <p:spPr bwMode="auto">
          <a:xfrm>
            <a:off x="377825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E652C02F-61CD-4888-B53D-D7441BD96A9F}" type="slidenum">
              <a:rPr lang="en-US" altLang="en-US"/>
              <a:pPr/>
              <a:t>‹#›</a:t>
            </a:fld>
            <a:endParaRPr lang="en-US" altLang="en-US"/>
          </a:p>
        </p:txBody>
      </p:sp>
    </p:spTree>
    <p:extLst>
      <p:ext uri="{BB962C8B-B14F-4D97-AF65-F5344CB8AC3E}">
        <p14:creationId xmlns:p14="http://schemas.microsoft.com/office/powerpoint/2010/main" val="2123082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xmlns="" id="{EAFE8EA8-FC90-4160-817C-D337651D213B}"/>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xmlns="" id="{79A1101D-AC61-41A4-A536-41922C4AD5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244" name="Slide Number Placeholder 3">
            <a:extLst>
              <a:ext uri="{FF2B5EF4-FFF2-40B4-BE49-F238E27FC236}">
                <a16:creationId xmlns:a16="http://schemas.microsoft.com/office/drawing/2014/main" xmlns="" id="{32485C20-97A5-4BFA-89CE-AAF31BEF0CE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8E10E518-DE04-4BA6-8C72-27DB736BD715}" type="slidenum">
              <a:rPr lang="en-US" altLang="en-US">
                <a:solidFill>
                  <a:srgbClr val="000000"/>
                </a:solidFill>
                <a:latin typeface="Arial" panose="020B0604020202020204" pitchFamily="34" charset="0"/>
              </a:rPr>
              <a:pPr/>
              <a:t>3</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xmlns="" id="{D87EFECF-D8A7-4F33-9904-1A45915B6AD8}"/>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xmlns="" id="{E027D209-D317-4450-8EDC-5A851C3F024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4340" name="Slide Number Placeholder 3">
            <a:extLst>
              <a:ext uri="{FF2B5EF4-FFF2-40B4-BE49-F238E27FC236}">
                <a16:creationId xmlns:a16="http://schemas.microsoft.com/office/drawing/2014/main" xmlns="" id="{80120C42-5661-4013-AF2C-3A98C313D2B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5D69922F-ABAE-4429-A3CD-EDC427958069}" type="slidenum">
              <a:rPr lang="en-US" altLang="en-US">
                <a:solidFill>
                  <a:srgbClr val="000000"/>
                </a:solidFill>
                <a:latin typeface="Arial" panose="020B0604020202020204" pitchFamily="34" charset="0"/>
              </a:rPr>
              <a:pPr/>
              <a:t>4</a:t>
            </a:fld>
            <a:endParaRPr lang="en-US" altLang="en-US">
              <a:solidFill>
                <a:srgbClr val="000000"/>
              </a:solidFill>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6D616AF2-28CD-47C9-8B94-F12FC68D562F}"/>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xmlns="" id="{D07746A1-9717-4E87-A97E-35C9C7BEED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6388" name="Slide Number Placeholder 3">
            <a:extLst>
              <a:ext uri="{FF2B5EF4-FFF2-40B4-BE49-F238E27FC236}">
                <a16:creationId xmlns:a16="http://schemas.microsoft.com/office/drawing/2014/main" xmlns="" id="{80436246-F911-4E29-89E7-904B36CC274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838239B3-1E68-414C-B83E-87E6EC281C04}" type="slidenum">
              <a:rPr lang="en-US" altLang="en-US">
                <a:solidFill>
                  <a:srgbClr val="000000"/>
                </a:solidFill>
                <a:latin typeface="Arial" panose="020B0604020202020204" pitchFamily="34" charset="0"/>
              </a:rPr>
              <a:pPr/>
              <a:t>5</a:t>
            </a:fld>
            <a:endParaRPr lang="en-US" altLang="en-US">
              <a:solidFill>
                <a:srgbClr val="000000"/>
              </a:solidFill>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F7AE21B3-70DD-4FC1-8BB2-912B0C2F3BA1}"/>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xmlns="" id="{D5E92C59-3548-475E-A47F-9E55C9CB6AD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8436" name="Slide Number Placeholder 3">
            <a:extLst>
              <a:ext uri="{FF2B5EF4-FFF2-40B4-BE49-F238E27FC236}">
                <a16:creationId xmlns:a16="http://schemas.microsoft.com/office/drawing/2014/main" xmlns="" id="{E0361459-B7C2-4E38-BC7F-2E9B0BF3CA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50619043-0399-4E1E-A84F-47BB9A927269}" type="slidenum">
              <a:rPr lang="en-US" altLang="en-US">
                <a:solidFill>
                  <a:srgbClr val="000000"/>
                </a:solidFill>
                <a:latin typeface="Arial" panose="020B0604020202020204" pitchFamily="34" charset="0"/>
              </a:rPr>
              <a:pPr/>
              <a:t>6</a:t>
            </a:fld>
            <a:endParaRPr lang="en-US" altLang="en-US">
              <a:solidFill>
                <a:srgbClr val="000000"/>
              </a:solidFill>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xmlns="" id="{8E958706-E134-43BC-991B-FAE7A54434BE}"/>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xmlns="" id="{B7B15BA9-0805-4881-910B-3B8C4D26C1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0484" name="Slide Number Placeholder 3">
            <a:extLst>
              <a:ext uri="{FF2B5EF4-FFF2-40B4-BE49-F238E27FC236}">
                <a16:creationId xmlns:a16="http://schemas.microsoft.com/office/drawing/2014/main" xmlns="" id="{79B82658-C783-467C-818C-14F90AAEC85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1FBC89B3-4C58-498C-A586-1EC68B749438}" type="slidenum">
              <a:rPr lang="en-US" altLang="en-US">
                <a:solidFill>
                  <a:srgbClr val="000000"/>
                </a:solidFill>
                <a:latin typeface="Arial" panose="020B0604020202020204" pitchFamily="34" charset="0"/>
              </a:rPr>
              <a:pPr/>
              <a:t>7</a:t>
            </a:fld>
            <a:endParaRPr lang="en-US" altLang="en-US">
              <a:solidFill>
                <a:srgbClr val="000000"/>
              </a:solidFill>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xmlns="" id="{3A782A5E-2874-4B3B-8EF6-DD0FAD627E8C}"/>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xmlns="" id="{017E7CBA-6F78-42C7-915E-D524FE87C3E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2532" name="Slide Number Placeholder 3">
            <a:extLst>
              <a:ext uri="{FF2B5EF4-FFF2-40B4-BE49-F238E27FC236}">
                <a16:creationId xmlns:a16="http://schemas.microsoft.com/office/drawing/2014/main" xmlns="" id="{84D1AD43-6493-426A-BD18-3D973CAA562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BB511E09-A21E-4A0F-B203-341FFD65C5F7}" type="slidenum">
              <a:rPr lang="en-US" altLang="en-US">
                <a:latin typeface="Arial" panose="020B0604020202020204" pitchFamily="34" charset="0"/>
              </a:rPr>
              <a:pPr/>
              <a:t>8</a:t>
            </a:fld>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xmlns="" id="{66F6973E-7066-496A-AB9A-0E369677CF59}"/>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xmlns="" id="{92F47914-B754-41D9-9783-9DE54ABA328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4580" name="Slide Number Placeholder 3">
            <a:extLst>
              <a:ext uri="{FF2B5EF4-FFF2-40B4-BE49-F238E27FC236}">
                <a16:creationId xmlns:a16="http://schemas.microsoft.com/office/drawing/2014/main" xmlns="" id="{94F9510A-61EC-433C-92EA-6D211A5570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1E35FE60-DF4B-4898-A745-FE32BFA31566}" type="slidenum">
              <a:rPr lang="en-US" altLang="en-US">
                <a:solidFill>
                  <a:srgbClr val="000000"/>
                </a:solidFill>
                <a:latin typeface="Arial" panose="020B0604020202020204" pitchFamily="34" charset="0"/>
              </a:rPr>
              <a:pPr/>
              <a:t>9</a:t>
            </a:fld>
            <a:endParaRPr lang="en-US" altLang="en-US">
              <a:solidFill>
                <a:srgbClr val="000000"/>
              </a:solidFill>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xmlns="" id="{F0E045B0-6145-4748-AB8C-D54134776115}"/>
              </a:ext>
            </a:extLst>
          </p:cNvPr>
          <p:cNvSpPr>
            <a:spLocks noGrp="1" noRot="1" noChangeAspect="1" noChangeArrowheads="1" noTextEdit="1"/>
          </p:cNvSpPr>
          <p:nvPr>
            <p:ph type="sldImg"/>
          </p:nvPr>
        </p:nvSpPr>
        <p:spPr>
          <a:ln/>
        </p:spPr>
      </p:sp>
      <p:sp>
        <p:nvSpPr>
          <p:cNvPr id="27651" name="Notes Placeholder 2">
            <a:extLst>
              <a:ext uri="{FF2B5EF4-FFF2-40B4-BE49-F238E27FC236}">
                <a16:creationId xmlns:a16="http://schemas.microsoft.com/office/drawing/2014/main" xmlns="" id="{972649A5-61BC-42B3-A49E-499E0C5DB57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7652" name="Slide Number Placeholder 3">
            <a:extLst>
              <a:ext uri="{FF2B5EF4-FFF2-40B4-BE49-F238E27FC236}">
                <a16:creationId xmlns:a16="http://schemas.microsoft.com/office/drawing/2014/main" xmlns="" id="{14C5F6E2-3E44-4D9A-A06D-E7F5439508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C50CA0F4-0CF1-4A55-A429-4F64CEA78DCE}" type="slidenum">
              <a:rPr lang="en-US" altLang="en-US">
                <a:solidFill>
                  <a:srgbClr val="000000"/>
                </a:solidFill>
                <a:latin typeface="Arial" panose="020B0604020202020204" pitchFamily="34" charset="0"/>
              </a:rPr>
              <a:pPr/>
              <a:t>11</a:t>
            </a:fld>
            <a:endParaRPr lang="en-US" altLang="en-US">
              <a:solidFill>
                <a:srgbClr val="000000"/>
              </a:solidFill>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xmlns="" id="{F403F7B3-168A-4EA2-9E63-6EF242C8AF66}"/>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xmlns="" id="{B360B9DD-7E33-4158-B25D-45FF391F9C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30724" name="Slide Number Placeholder 3">
            <a:extLst>
              <a:ext uri="{FF2B5EF4-FFF2-40B4-BE49-F238E27FC236}">
                <a16:creationId xmlns:a16="http://schemas.microsoft.com/office/drawing/2014/main" xmlns="" id="{73B9EB0B-0F24-4ABA-BE26-DBEA450B07C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F37697E3-B731-4437-B0E6-19F21E51646A}" type="slidenum">
              <a:rPr lang="en-US" altLang="en-US">
                <a:solidFill>
                  <a:srgbClr val="000000"/>
                </a:solidFill>
                <a:latin typeface="Arial" panose="020B0604020202020204" pitchFamily="34" charset="0"/>
              </a:rPr>
              <a:pPr/>
              <a:t>13</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xmlns="" id="{94702598-E9F0-4D67-9F34-3D6F96CB3490}"/>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xmlns="" id="{176C048E-74C2-4EFE-A620-CF122A44FA5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32772" name="Slide Number Placeholder 3">
            <a:extLst>
              <a:ext uri="{FF2B5EF4-FFF2-40B4-BE49-F238E27FC236}">
                <a16:creationId xmlns:a16="http://schemas.microsoft.com/office/drawing/2014/main" xmlns="" id="{2617A2C9-969F-43FD-B5F1-A0520D17586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CD1025E4-0A52-4298-9DAE-7307A265AEEC}" type="slidenum">
              <a:rPr lang="en-US" altLang="en-US">
                <a:solidFill>
                  <a:srgbClr val="000000"/>
                </a:solidFill>
                <a:latin typeface="Arial" panose="020B0604020202020204" pitchFamily="34" charset="0"/>
              </a:rPr>
              <a:pPr/>
              <a:t>14</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xmlns="" id="{093B2511-868A-4F54-B6A2-A850002F8C01}"/>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xmlns="" id="{EBDF6A8A-2A04-41DE-9142-1F11F90D2A9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36868" name="Slide Number Placeholder 3">
            <a:extLst>
              <a:ext uri="{FF2B5EF4-FFF2-40B4-BE49-F238E27FC236}">
                <a16:creationId xmlns:a16="http://schemas.microsoft.com/office/drawing/2014/main" xmlns="" id="{7C199C5B-C2FB-4445-BFD4-2FE45841569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2C284B61-B50B-4D57-95B8-4650DD96EB2A}" type="slidenum">
              <a:rPr lang="en-US" altLang="en-US">
                <a:solidFill>
                  <a:srgbClr val="000000"/>
                </a:solidFill>
                <a:latin typeface="Arial" panose="020B0604020202020204" pitchFamily="34" charset="0"/>
              </a:rPr>
              <a:pPr/>
              <a:t>15</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xmlns="" id="{E1EAB7C5-A0A8-4050-97BD-1234E138C52B}"/>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xmlns="" id="{3A4DEEA4-5B21-4786-AA50-5C22DBD72A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43012" name="Slide Number Placeholder 3">
            <a:extLst>
              <a:ext uri="{FF2B5EF4-FFF2-40B4-BE49-F238E27FC236}">
                <a16:creationId xmlns:a16="http://schemas.microsoft.com/office/drawing/2014/main" xmlns="" id="{4A09FBDE-C38A-4C56-9639-1DF5E5F8AED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27130ADE-458C-4BA1-89AA-A7A6D357002B}" type="slidenum">
              <a:rPr lang="en-US" altLang="en-US">
                <a:latin typeface="Arial" panose="020B0604020202020204" pitchFamily="34" charset="0"/>
              </a:rPr>
              <a:pPr/>
              <a:t>16</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xmlns="" id="{30C08114-2C20-4E20-B4BA-41C406467A33}"/>
              </a:ext>
            </a:extLst>
          </p:cNvPr>
          <p:cNvSpPr>
            <a:spLocks noGrp="1"/>
          </p:cNvSpPr>
          <p:nvPr>
            <p:ph type="dt" sz="half" idx="10"/>
          </p:nvPr>
        </p:nvSpPr>
        <p:spPr/>
        <p:txBody>
          <a:bodyPr/>
          <a:lstStyle>
            <a:lvl1pPr>
              <a:defRPr/>
            </a:lvl1pPr>
          </a:lstStyle>
          <a:p>
            <a:pPr>
              <a:defRPr/>
            </a:pPr>
            <a:fld id="{004CFA7F-A687-4C26-AD84-F458810525D7}" type="datetime1">
              <a:rPr lang="en-US" altLang="en-US"/>
              <a:pPr>
                <a:defRPr/>
              </a:pPr>
              <a:t>06/12/2021</a:t>
            </a:fld>
            <a:endParaRPr lang="en-US" altLang="en-US"/>
          </a:p>
        </p:txBody>
      </p:sp>
      <p:sp>
        <p:nvSpPr>
          <p:cNvPr id="5" name="Footer Placeholder 4">
            <a:extLst>
              <a:ext uri="{FF2B5EF4-FFF2-40B4-BE49-F238E27FC236}">
                <a16:creationId xmlns:a16="http://schemas.microsoft.com/office/drawing/2014/main" xmlns="" id="{2460579B-B06E-451D-B62D-1EFEBB156944}"/>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xmlns="" id="{5BD204D9-6B4E-444F-89E0-AC36FC5DD807}"/>
              </a:ext>
            </a:extLst>
          </p:cNvPr>
          <p:cNvSpPr>
            <a:spLocks noGrp="1"/>
          </p:cNvSpPr>
          <p:nvPr>
            <p:ph type="sldNum" sz="quarter" idx="12"/>
          </p:nvPr>
        </p:nvSpPr>
        <p:spPr/>
        <p:txBody>
          <a:bodyPr/>
          <a:lstStyle>
            <a:lvl1pPr>
              <a:defRPr/>
            </a:lvl1pPr>
          </a:lstStyle>
          <a:p>
            <a:fld id="{E45CEA17-C6BD-47B6-9197-08A1F3FC3399}" type="slidenum">
              <a:rPr lang="en-US" altLang="en-US"/>
              <a:pPr/>
              <a:t>‹#›</a:t>
            </a:fld>
            <a:endParaRPr lang="en-US" altLang="en-US"/>
          </a:p>
        </p:txBody>
      </p:sp>
    </p:spTree>
    <p:extLst>
      <p:ext uri="{BB962C8B-B14F-4D97-AF65-F5344CB8AC3E}">
        <p14:creationId xmlns:p14="http://schemas.microsoft.com/office/powerpoint/2010/main" val="2099211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65EA4E9-3483-42D6-B4E3-0C588E3E143E}"/>
              </a:ext>
            </a:extLst>
          </p:cNvPr>
          <p:cNvSpPr>
            <a:spLocks noGrp="1"/>
          </p:cNvSpPr>
          <p:nvPr>
            <p:ph type="dt" sz="half" idx="10"/>
          </p:nvPr>
        </p:nvSpPr>
        <p:spPr/>
        <p:txBody>
          <a:bodyPr/>
          <a:lstStyle>
            <a:lvl1pPr>
              <a:defRPr/>
            </a:lvl1pPr>
          </a:lstStyle>
          <a:p>
            <a:pPr>
              <a:defRPr/>
            </a:pPr>
            <a:fld id="{5BCA8FE2-A583-46D3-AD70-2797449BA01D}" type="datetime1">
              <a:rPr lang="en-US" altLang="en-US"/>
              <a:pPr>
                <a:defRPr/>
              </a:pPr>
              <a:t>06/12/2021</a:t>
            </a:fld>
            <a:endParaRPr lang="en-US" altLang="en-US"/>
          </a:p>
        </p:txBody>
      </p:sp>
      <p:sp>
        <p:nvSpPr>
          <p:cNvPr id="5" name="Footer Placeholder 4">
            <a:extLst>
              <a:ext uri="{FF2B5EF4-FFF2-40B4-BE49-F238E27FC236}">
                <a16:creationId xmlns:a16="http://schemas.microsoft.com/office/drawing/2014/main" xmlns="" id="{C3BC425D-BA8E-4849-ABE2-05FC0EAAFD7E}"/>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xmlns="" id="{1AE36046-F730-4ECF-966A-67AC98A7308C}"/>
              </a:ext>
            </a:extLst>
          </p:cNvPr>
          <p:cNvSpPr>
            <a:spLocks noGrp="1"/>
          </p:cNvSpPr>
          <p:nvPr>
            <p:ph type="sldNum" sz="quarter" idx="12"/>
          </p:nvPr>
        </p:nvSpPr>
        <p:spPr/>
        <p:txBody>
          <a:bodyPr/>
          <a:lstStyle>
            <a:lvl1pPr>
              <a:defRPr/>
            </a:lvl1pPr>
          </a:lstStyle>
          <a:p>
            <a:fld id="{4AB3F3E9-1137-4A2F-8081-92219741C53F}" type="slidenum">
              <a:rPr lang="en-US" altLang="en-US"/>
              <a:pPr/>
              <a:t>‹#›</a:t>
            </a:fld>
            <a:endParaRPr lang="en-US" altLang="en-US"/>
          </a:p>
        </p:txBody>
      </p:sp>
    </p:spTree>
    <p:extLst>
      <p:ext uri="{BB962C8B-B14F-4D97-AF65-F5344CB8AC3E}">
        <p14:creationId xmlns:p14="http://schemas.microsoft.com/office/powerpoint/2010/main" val="1686663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EC3F527-6511-4FEC-A193-C39EE4F2E532}"/>
              </a:ext>
            </a:extLst>
          </p:cNvPr>
          <p:cNvSpPr>
            <a:spLocks noGrp="1"/>
          </p:cNvSpPr>
          <p:nvPr>
            <p:ph type="dt" sz="half" idx="10"/>
          </p:nvPr>
        </p:nvSpPr>
        <p:spPr/>
        <p:txBody>
          <a:bodyPr/>
          <a:lstStyle>
            <a:lvl1pPr>
              <a:defRPr/>
            </a:lvl1pPr>
          </a:lstStyle>
          <a:p>
            <a:pPr>
              <a:defRPr/>
            </a:pPr>
            <a:fld id="{A396864C-E6B0-45E5-B938-8B82FDBE172A}" type="datetime1">
              <a:rPr lang="en-US" altLang="en-US"/>
              <a:pPr>
                <a:defRPr/>
              </a:pPr>
              <a:t>06/12/2021</a:t>
            </a:fld>
            <a:endParaRPr lang="en-US" altLang="en-US"/>
          </a:p>
        </p:txBody>
      </p:sp>
      <p:sp>
        <p:nvSpPr>
          <p:cNvPr id="5" name="Footer Placeholder 4">
            <a:extLst>
              <a:ext uri="{FF2B5EF4-FFF2-40B4-BE49-F238E27FC236}">
                <a16:creationId xmlns:a16="http://schemas.microsoft.com/office/drawing/2014/main" xmlns="" id="{DD5C6AED-A93B-46D2-B818-EAE015CC10A8}"/>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xmlns="" id="{5021E3B3-B1D7-41BD-ADBD-4D35BA43BE0A}"/>
              </a:ext>
            </a:extLst>
          </p:cNvPr>
          <p:cNvSpPr>
            <a:spLocks noGrp="1"/>
          </p:cNvSpPr>
          <p:nvPr>
            <p:ph type="sldNum" sz="quarter" idx="12"/>
          </p:nvPr>
        </p:nvSpPr>
        <p:spPr/>
        <p:txBody>
          <a:bodyPr/>
          <a:lstStyle>
            <a:lvl1pPr>
              <a:defRPr/>
            </a:lvl1pPr>
          </a:lstStyle>
          <a:p>
            <a:fld id="{99F370CA-B339-4A64-9973-DA8DB5D61555}" type="slidenum">
              <a:rPr lang="en-US" altLang="en-US"/>
              <a:pPr/>
              <a:t>‹#›</a:t>
            </a:fld>
            <a:endParaRPr lang="en-US" altLang="en-US"/>
          </a:p>
        </p:txBody>
      </p:sp>
    </p:spTree>
    <p:extLst>
      <p:ext uri="{BB962C8B-B14F-4D97-AF65-F5344CB8AC3E}">
        <p14:creationId xmlns:p14="http://schemas.microsoft.com/office/powerpoint/2010/main" val="107605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5C98009F-D9A9-4B05-BD79-F97F54DF24A9}"/>
              </a:ext>
            </a:extLst>
          </p:cNvPr>
          <p:cNvSpPr>
            <a:spLocks noGrp="1"/>
          </p:cNvSpPr>
          <p:nvPr>
            <p:ph type="dt" sz="half" idx="10"/>
          </p:nvPr>
        </p:nvSpPr>
        <p:spPr/>
        <p:txBody>
          <a:bodyPr/>
          <a:lstStyle>
            <a:lvl1pPr>
              <a:defRPr/>
            </a:lvl1pPr>
          </a:lstStyle>
          <a:p>
            <a:pPr>
              <a:defRPr/>
            </a:pPr>
            <a:fld id="{FB7922CB-883F-4A7B-94E7-D8E61A814795}" type="datetime1">
              <a:rPr lang="en-US" altLang="en-US"/>
              <a:pPr>
                <a:defRPr/>
              </a:pPr>
              <a:t>06/12/2021</a:t>
            </a:fld>
            <a:endParaRPr lang="en-US" altLang="en-US"/>
          </a:p>
        </p:txBody>
      </p:sp>
      <p:sp>
        <p:nvSpPr>
          <p:cNvPr id="6" name="Footer Placeholder 4">
            <a:extLst>
              <a:ext uri="{FF2B5EF4-FFF2-40B4-BE49-F238E27FC236}">
                <a16:creationId xmlns:a16="http://schemas.microsoft.com/office/drawing/2014/main" xmlns="" id="{BEC473E9-A2FB-44AE-AFA2-F6B58D2E6364}"/>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xmlns="" id="{F62F9F5B-A056-47EC-8D73-EBB6552F99FE}"/>
              </a:ext>
            </a:extLst>
          </p:cNvPr>
          <p:cNvSpPr>
            <a:spLocks noGrp="1"/>
          </p:cNvSpPr>
          <p:nvPr>
            <p:ph type="sldNum" sz="quarter" idx="12"/>
          </p:nvPr>
        </p:nvSpPr>
        <p:spPr/>
        <p:txBody>
          <a:bodyPr/>
          <a:lstStyle>
            <a:lvl1pPr>
              <a:defRPr/>
            </a:lvl1pPr>
          </a:lstStyle>
          <a:p>
            <a:fld id="{66C7A5AC-4A0E-464F-B9B3-DEE7EFE82C9B}" type="slidenum">
              <a:rPr lang="en-US" altLang="en-US"/>
              <a:pPr/>
              <a:t>‹#›</a:t>
            </a:fld>
            <a:endParaRPr lang="en-US" altLang="en-US"/>
          </a:p>
        </p:txBody>
      </p:sp>
    </p:spTree>
    <p:extLst>
      <p:ext uri="{BB962C8B-B14F-4D97-AF65-F5344CB8AC3E}">
        <p14:creationId xmlns:p14="http://schemas.microsoft.com/office/powerpoint/2010/main" val="2131640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xmlns="" id="{2A3FCF64-EE7B-4200-BF36-58AC92071E4E}"/>
              </a:ext>
            </a:extLst>
          </p:cNvPr>
          <p:cNvSpPr>
            <a:spLocks noGrp="1"/>
          </p:cNvSpPr>
          <p:nvPr>
            <p:ph type="dt" sz="half" idx="10"/>
          </p:nvPr>
        </p:nvSpPr>
        <p:spPr/>
        <p:txBody>
          <a:bodyPr/>
          <a:lstStyle>
            <a:lvl1pPr>
              <a:defRPr/>
            </a:lvl1pPr>
          </a:lstStyle>
          <a:p>
            <a:pPr>
              <a:defRPr/>
            </a:pPr>
            <a:fld id="{95BDCEF2-3FE4-4226-BF9F-A2E9FD0E6022}" type="datetime1">
              <a:rPr lang="en-US" altLang="en-US"/>
              <a:pPr>
                <a:defRPr/>
              </a:pPr>
              <a:t>06/12/2021</a:t>
            </a:fld>
            <a:endParaRPr lang="en-US" altLang="en-US"/>
          </a:p>
        </p:txBody>
      </p:sp>
      <p:sp>
        <p:nvSpPr>
          <p:cNvPr id="8" name="Footer Placeholder 4">
            <a:extLst>
              <a:ext uri="{FF2B5EF4-FFF2-40B4-BE49-F238E27FC236}">
                <a16:creationId xmlns:a16="http://schemas.microsoft.com/office/drawing/2014/main" xmlns="" id="{65B288ED-DB26-4217-803F-08295127C845}"/>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xmlns="" id="{C5BEBBF0-41F3-4E4E-9D9C-7B8F99F63E4B}"/>
              </a:ext>
            </a:extLst>
          </p:cNvPr>
          <p:cNvSpPr>
            <a:spLocks noGrp="1"/>
          </p:cNvSpPr>
          <p:nvPr>
            <p:ph type="sldNum" sz="quarter" idx="12"/>
          </p:nvPr>
        </p:nvSpPr>
        <p:spPr/>
        <p:txBody>
          <a:bodyPr/>
          <a:lstStyle>
            <a:lvl1pPr>
              <a:defRPr/>
            </a:lvl1pPr>
          </a:lstStyle>
          <a:p>
            <a:fld id="{36AD189D-B9DA-4C3F-986F-CC66CBA9A67E}" type="slidenum">
              <a:rPr lang="en-US" altLang="en-US"/>
              <a:pPr/>
              <a:t>‹#›</a:t>
            </a:fld>
            <a:endParaRPr lang="en-US" altLang="en-US"/>
          </a:p>
        </p:txBody>
      </p:sp>
    </p:spTree>
    <p:extLst>
      <p:ext uri="{BB962C8B-B14F-4D97-AF65-F5344CB8AC3E}">
        <p14:creationId xmlns:p14="http://schemas.microsoft.com/office/powerpoint/2010/main" val="746233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xmlns="" id="{C0E1B619-3D35-4A33-B049-99EA12554AA1}"/>
              </a:ext>
            </a:extLst>
          </p:cNvPr>
          <p:cNvSpPr>
            <a:spLocks noGrp="1"/>
          </p:cNvSpPr>
          <p:nvPr>
            <p:ph type="dt" sz="half" idx="10"/>
          </p:nvPr>
        </p:nvSpPr>
        <p:spPr/>
        <p:txBody>
          <a:bodyPr/>
          <a:lstStyle>
            <a:lvl1pPr>
              <a:defRPr/>
            </a:lvl1pPr>
          </a:lstStyle>
          <a:p>
            <a:pPr>
              <a:defRPr/>
            </a:pPr>
            <a:fld id="{D672C792-1A32-4E85-BDFC-72FC8B8D0AED}" type="datetime1">
              <a:rPr lang="en-US" altLang="en-US"/>
              <a:pPr>
                <a:defRPr/>
              </a:pPr>
              <a:t>06/12/2021</a:t>
            </a:fld>
            <a:endParaRPr lang="en-US" altLang="en-US"/>
          </a:p>
        </p:txBody>
      </p:sp>
      <p:sp>
        <p:nvSpPr>
          <p:cNvPr id="4" name="Footer Placeholder 4">
            <a:extLst>
              <a:ext uri="{FF2B5EF4-FFF2-40B4-BE49-F238E27FC236}">
                <a16:creationId xmlns:a16="http://schemas.microsoft.com/office/drawing/2014/main" xmlns="" id="{59ED4269-DFCA-4E94-B2DF-8D7948C729AC}"/>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xmlns="" id="{0AE21D91-4BA0-4C33-BFC8-5A207B16903C}"/>
              </a:ext>
            </a:extLst>
          </p:cNvPr>
          <p:cNvSpPr>
            <a:spLocks noGrp="1"/>
          </p:cNvSpPr>
          <p:nvPr>
            <p:ph type="sldNum" sz="quarter" idx="12"/>
          </p:nvPr>
        </p:nvSpPr>
        <p:spPr/>
        <p:txBody>
          <a:bodyPr/>
          <a:lstStyle>
            <a:lvl1pPr>
              <a:defRPr/>
            </a:lvl1pPr>
          </a:lstStyle>
          <a:p>
            <a:fld id="{87E36335-9FC0-4CB1-ACEC-FD714FF4A243}" type="slidenum">
              <a:rPr lang="en-US" altLang="en-US"/>
              <a:pPr/>
              <a:t>‹#›</a:t>
            </a:fld>
            <a:endParaRPr lang="en-US" altLang="en-US"/>
          </a:p>
        </p:txBody>
      </p:sp>
    </p:spTree>
    <p:extLst>
      <p:ext uri="{BB962C8B-B14F-4D97-AF65-F5344CB8AC3E}">
        <p14:creationId xmlns:p14="http://schemas.microsoft.com/office/powerpoint/2010/main" val="368315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6DF87E40-E19B-4815-823E-1546F59F8C8B}"/>
              </a:ext>
            </a:extLst>
          </p:cNvPr>
          <p:cNvSpPr>
            <a:spLocks noGrp="1"/>
          </p:cNvSpPr>
          <p:nvPr>
            <p:ph type="dt" sz="half" idx="10"/>
          </p:nvPr>
        </p:nvSpPr>
        <p:spPr/>
        <p:txBody>
          <a:bodyPr/>
          <a:lstStyle>
            <a:lvl1pPr>
              <a:defRPr/>
            </a:lvl1pPr>
          </a:lstStyle>
          <a:p>
            <a:pPr>
              <a:defRPr/>
            </a:pPr>
            <a:fld id="{79CCE2EF-A319-4BD0-9E14-E891CCF8B993}" type="datetime1">
              <a:rPr lang="en-US" altLang="en-US"/>
              <a:pPr>
                <a:defRPr/>
              </a:pPr>
              <a:t>06/12/2021</a:t>
            </a:fld>
            <a:endParaRPr lang="en-US" altLang="en-US"/>
          </a:p>
        </p:txBody>
      </p:sp>
      <p:sp>
        <p:nvSpPr>
          <p:cNvPr id="3" name="Footer Placeholder 4">
            <a:extLst>
              <a:ext uri="{FF2B5EF4-FFF2-40B4-BE49-F238E27FC236}">
                <a16:creationId xmlns:a16="http://schemas.microsoft.com/office/drawing/2014/main" xmlns="" id="{B7A6A878-F6FC-41D4-AAB9-2785CCA2B272}"/>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xmlns="" id="{EF64DA1B-8A3C-4D26-A4B5-2511673BB8B1}"/>
              </a:ext>
            </a:extLst>
          </p:cNvPr>
          <p:cNvSpPr>
            <a:spLocks noGrp="1"/>
          </p:cNvSpPr>
          <p:nvPr>
            <p:ph type="sldNum" sz="quarter" idx="12"/>
          </p:nvPr>
        </p:nvSpPr>
        <p:spPr/>
        <p:txBody>
          <a:bodyPr/>
          <a:lstStyle>
            <a:lvl1pPr>
              <a:defRPr/>
            </a:lvl1pPr>
          </a:lstStyle>
          <a:p>
            <a:fld id="{BD6E3593-D3D7-4A6C-B5A4-E93F552C0903}" type="slidenum">
              <a:rPr lang="en-US" altLang="en-US"/>
              <a:pPr/>
              <a:t>‹#›</a:t>
            </a:fld>
            <a:endParaRPr lang="en-US" altLang="en-US"/>
          </a:p>
        </p:txBody>
      </p:sp>
    </p:spTree>
    <p:extLst>
      <p:ext uri="{BB962C8B-B14F-4D97-AF65-F5344CB8AC3E}">
        <p14:creationId xmlns:p14="http://schemas.microsoft.com/office/powerpoint/2010/main" val="762431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C2185C79-9E23-439D-B53A-33630C5CF42B}"/>
              </a:ext>
            </a:extLst>
          </p:cNvPr>
          <p:cNvSpPr>
            <a:spLocks noGrp="1"/>
          </p:cNvSpPr>
          <p:nvPr>
            <p:ph type="dt" sz="half" idx="10"/>
          </p:nvPr>
        </p:nvSpPr>
        <p:spPr/>
        <p:txBody>
          <a:bodyPr/>
          <a:lstStyle>
            <a:lvl1pPr>
              <a:defRPr/>
            </a:lvl1pPr>
          </a:lstStyle>
          <a:p>
            <a:pPr>
              <a:defRPr/>
            </a:pPr>
            <a:fld id="{C6C29351-2D08-4735-AE56-F5A22698223D}" type="datetime1">
              <a:rPr lang="en-US" altLang="en-US"/>
              <a:pPr>
                <a:defRPr/>
              </a:pPr>
              <a:t>06/12/2021</a:t>
            </a:fld>
            <a:endParaRPr lang="en-US" altLang="en-US"/>
          </a:p>
        </p:txBody>
      </p:sp>
      <p:sp>
        <p:nvSpPr>
          <p:cNvPr id="6" name="Footer Placeholder 4">
            <a:extLst>
              <a:ext uri="{FF2B5EF4-FFF2-40B4-BE49-F238E27FC236}">
                <a16:creationId xmlns:a16="http://schemas.microsoft.com/office/drawing/2014/main" xmlns="" id="{958BACBA-804E-4B1C-BCD4-37A16225ADB4}"/>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xmlns="" id="{B60CA174-6BCE-4680-9905-89F2493C5F56}"/>
              </a:ext>
            </a:extLst>
          </p:cNvPr>
          <p:cNvSpPr>
            <a:spLocks noGrp="1"/>
          </p:cNvSpPr>
          <p:nvPr>
            <p:ph type="sldNum" sz="quarter" idx="12"/>
          </p:nvPr>
        </p:nvSpPr>
        <p:spPr/>
        <p:txBody>
          <a:bodyPr/>
          <a:lstStyle>
            <a:lvl1pPr>
              <a:defRPr/>
            </a:lvl1pPr>
          </a:lstStyle>
          <a:p>
            <a:fld id="{263042E4-10E2-47F2-B205-FBD5C1746BA4}" type="slidenum">
              <a:rPr lang="en-US" altLang="en-US"/>
              <a:pPr/>
              <a:t>‹#›</a:t>
            </a:fld>
            <a:endParaRPr lang="en-US" altLang="en-US"/>
          </a:p>
        </p:txBody>
      </p:sp>
    </p:spTree>
    <p:extLst>
      <p:ext uri="{BB962C8B-B14F-4D97-AF65-F5344CB8AC3E}">
        <p14:creationId xmlns:p14="http://schemas.microsoft.com/office/powerpoint/2010/main" val="1122717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B7205E32-D1D0-4E13-ADB8-F63E3D38A1B1}"/>
              </a:ext>
            </a:extLst>
          </p:cNvPr>
          <p:cNvSpPr>
            <a:spLocks noGrp="1"/>
          </p:cNvSpPr>
          <p:nvPr>
            <p:ph type="dt" sz="half" idx="10"/>
          </p:nvPr>
        </p:nvSpPr>
        <p:spPr/>
        <p:txBody>
          <a:bodyPr/>
          <a:lstStyle>
            <a:lvl1pPr>
              <a:defRPr/>
            </a:lvl1pPr>
          </a:lstStyle>
          <a:p>
            <a:pPr>
              <a:defRPr/>
            </a:pPr>
            <a:fld id="{32B141E7-3413-4163-8F56-FB1F033ADE94}" type="datetime1">
              <a:rPr lang="en-US" altLang="en-US"/>
              <a:pPr>
                <a:defRPr/>
              </a:pPr>
              <a:t>06/12/2021</a:t>
            </a:fld>
            <a:endParaRPr lang="en-US" altLang="en-US"/>
          </a:p>
        </p:txBody>
      </p:sp>
      <p:sp>
        <p:nvSpPr>
          <p:cNvPr id="6" name="Footer Placeholder 4">
            <a:extLst>
              <a:ext uri="{FF2B5EF4-FFF2-40B4-BE49-F238E27FC236}">
                <a16:creationId xmlns:a16="http://schemas.microsoft.com/office/drawing/2014/main" xmlns="" id="{CAA0A527-2441-4F8A-88C2-1666DE4C4D69}"/>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xmlns="" id="{E76985EE-265C-428F-B8BF-245A9E29DC4D}"/>
              </a:ext>
            </a:extLst>
          </p:cNvPr>
          <p:cNvSpPr>
            <a:spLocks noGrp="1"/>
          </p:cNvSpPr>
          <p:nvPr>
            <p:ph type="sldNum" sz="quarter" idx="12"/>
          </p:nvPr>
        </p:nvSpPr>
        <p:spPr/>
        <p:txBody>
          <a:bodyPr/>
          <a:lstStyle>
            <a:lvl1pPr>
              <a:defRPr/>
            </a:lvl1pPr>
          </a:lstStyle>
          <a:p>
            <a:fld id="{9C862E13-E358-46C2-BC45-D1C9D0A3126D}" type="slidenum">
              <a:rPr lang="en-US" altLang="en-US"/>
              <a:pPr/>
              <a:t>‹#›</a:t>
            </a:fld>
            <a:endParaRPr lang="en-US" altLang="en-US"/>
          </a:p>
        </p:txBody>
      </p:sp>
    </p:spTree>
    <p:extLst>
      <p:ext uri="{BB962C8B-B14F-4D97-AF65-F5344CB8AC3E}">
        <p14:creationId xmlns:p14="http://schemas.microsoft.com/office/powerpoint/2010/main" val="2100113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860A273-A8C5-48AF-AAFE-9979C7E1C206}"/>
              </a:ext>
            </a:extLst>
          </p:cNvPr>
          <p:cNvSpPr>
            <a:spLocks noGrp="1"/>
          </p:cNvSpPr>
          <p:nvPr>
            <p:ph type="dt" sz="half" idx="10"/>
          </p:nvPr>
        </p:nvSpPr>
        <p:spPr/>
        <p:txBody>
          <a:bodyPr/>
          <a:lstStyle>
            <a:lvl1pPr>
              <a:defRPr/>
            </a:lvl1pPr>
          </a:lstStyle>
          <a:p>
            <a:pPr>
              <a:defRPr/>
            </a:pPr>
            <a:fld id="{D46A765A-E619-4E97-B4C2-A7E1B834B3E0}" type="datetime1">
              <a:rPr lang="en-US" altLang="en-US"/>
              <a:pPr>
                <a:defRPr/>
              </a:pPr>
              <a:t>06/12/2021</a:t>
            </a:fld>
            <a:endParaRPr lang="en-US" altLang="en-US"/>
          </a:p>
        </p:txBody>
      </p:sp>
      <p:sp>
        <p:nvSpPr>
          <p:cNvPr id="5" name="Footer Placeholder 4">
            <a:extLst>
              <a:ext uri="{FF2B5EF4-FFF2-40B4-BE49-F238E27FC236}">
                <a16:creationId xmlns:a16="http://schemas.microsoft.com/office/drawing/2014/main" xmlns="" id="{122DE689-A7E1-43D1-845C-EE6A240E417B}"/>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xmlns="" id="{EDF4F1A2-EFB3-40AF-96AE-DFCC7AAD526F}"/>
              </a:ext>
            </a:extLst>
          </p:cNvPr>
          <p:cNvSpPr>
            <a:spLocks noGrp="1"/>
          </p:cNvSpPr>
          <p:nvPr>
            <p:ph type="sldNum" sz="quarter" idx="12"/>
          </p:nvPr>
        </p:nvSpPr>
        <p:spPr/>
        <p:txBody>
          <a:bodyPr/>
          <a:lstStyle>
            <a:lvl1pPr>
              <a:defRPr/>
            </a:lvl1pPr>
          </a:lstStyle>
          <a:p>
            <a:fld id="{C40294A6-DF28-43C9-BCBC-7D0659F9300A}" type="slidenum">
              <a:rPr lang="en-US" altLang="en-US"/>
              <a:pPr/>
              <a:t>‹#›</a:t>
            </a:fld>
            <a:endParaRPr lang="en-US" altLang="en-US"/>
          </a:p>
        </p:txBody>
      </p:sp>
    </p:spTree>
    <p:extLst>
      <p:ext uri="{BB962C8B-B14F-4D97-AF65-F5344CB8AC3E}">
        <p14:creationId xmlns:p14="http://schemas.microsoft.com/office/powerpoint/2010/main" val="3092875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6576"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E7DC25E-1595-456A-A75B-C50CC488858E}"/>
              </a:ext>
            </a:extLst>
          </p:cNvPr>
          <p:cNvSpPr>
            <a:spLocks noGrp="1"/>
          </p:cNvSpPr>
          <p:nvPr>
            <p:ph type="dt" sz="half" idx="10"/>
          </p:nvPr>
        </p:nvSpPr>
        <p:spPr/>
        <p:txBody>
          <a:bodyPr/>
          <a:lstStyle>
            <a:lvl1pPr>
              <a:defRPr/>
            </a:lvl1pPr>
          </a:lstStyle>
          <a:p>
            <a:pPr>
              <a:defRPr/>
            </a:pPr>
            <a:fld id="{4A82ED52-0B67-46EC-9266-161359787F37}" type="datetime1">
              <a:rPr lang="en-US" altLang="en-US"/>
              <a:pPr>
                <a:defRPr/>
              </a:pPr>
              <a:t>06/12/2021</a:t>
            </a:fld>
            <a:endParaRPr lang="en-US" altLang="en-US"/>
          </a:p>
        </p:txBody>
      </p:sp>
      <p:sp>
        <p:nvSpPr>
          <p:cNvPr id="5" name="Footer Placeholder 4">
            <a:extLst>
              <a:ext uri="{FF2B5EF4-FFF2-40B4-BE49-F238E27FC236}">
                <a16:creationId xmlns:a16="http://schemas.microsoft.com/office/drawing/2014/main" xmlns="" id="{76ED6042-7CFB-467D-B758-1D1640D11CC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xmlns="" id="{845F84FF-315F-4293-8572-BC0E8D291BEA}"/>
              </a:ext>
            </a:extLst>
          </p:cNvPr>
          <p:cNvSpPr>
            <a:spLocks noGrp="1"/>
          </p:cNvSpPr>
          <p:nvPr>
            <p:ph type="sldNum" sz="quarter" idx="12"/>
          </p:nvPr>
        </p:nvSpPr>
        <p:spPr/>
        <p:txBody>
          <a:bodyPr/>
          <a:lstStyle>
            <a:lvl1pPr>
              <a:defRPr/>
            </a:lvl1pPr>
          </a:lstStyle>
          <a:p>
            <a:fld id="{A44ABB91-B3DD-4666-9BE3-C27CD0A761E4}" type="slidenum">
              <a:rPr lang="en-US" altLang="en-US"/>
              <a:pPr/>
              <a:t>‹#›</a:t>
            </a:fld>
            <a:endParaRPr lang="en-US" altLang="en-US"/>
          </a:p>
        </p:txBody>
      </p:sp>
    </p:spTree>
    <p:extLst>
      <p:ext uri="{BB962C8B-B14F-4D97-AF65-F5344CB8AC3E}">
        <p14:creationId xmlns:p14="http://schemas.microsoft.com/office/powerpoint/2010/main" val="4288311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4EC4BEE0-13AF-4E7F-B245-462F9B235EB2}"/>
              </a:ext>
            </a:extLst>
          </p:cNvPr>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xmlns="" id="{3A4A128A-7FBB-41F8-8604-F4FFE0D77A8C}"/>
              </a:ext>
            </a:extLst>
          </p:cNvPr>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0D193D07-EAC8-4BE8-BB28-83D7F3092FE4}"/>
              </a:ext>
            </a:extLst>
          </p:cNvPr>
          <p:cNvSpPr>
            <a:spLocks noGrp="1"/>
          </p:cNvSpPr>
          <p:nvPr>
            <p:ph type="dt" sz="half" idx="2"/>
          </p:nvPr>
        </p:nvSpPr>
        <p:spPr>
          <a:xfrm>
            <a:off x="495300" y="6356350"/>
            <a:ext cx="23114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cs typeface="Arial" panose="020B0604020202020204" pitchFamily="34" charset="0"/>
              </a:defRPr>
            </a:lvl1pPr>
          </a:lstStyle>
          <a:p>
            <a:pPr>
              <a:defRPr/>
            </a:pPr>
            <a:fld id="{FCFFFC14-6ED7-4B74-A39D-22E41B307A19}" type="datetime1">
              <a:rPr lang="en-US" altLang="en-US"/>
              <a:pPr>
                <a:defRPr/>
              </a:pPr>
              <a:t>06/12/2021</a:t>
            </a:fld>
            <a:endParaRPr lang="en-US" altLang="en-US"/>
          </a:p>
        </p:txBody>
      </p:sp>
      <p:sp>
        <p:nvSpPr>
          <p:cNvPr id="5" name="Footer Placeholder 4">
            <a:extLst>
              <a:ext uri="{FF2B5EF4-FFF2-40B4-BE49-F238E27FC236}">
                <a16:creationId xmlns:a16="http://schemas.microsoft.com/office/drawing/2014/main" xmlns="" id="{6898C9D7-0E71-45E9-960D-A51A4B15A2C1}"/>
              </a:ext>
            </a:extLst>
          </p:cNvPr>
          <p:cNvSpPr>
            <a:spLocks noGrp="1"/>
          </p:cNvSpPr>
          <p:nvPr>
            <p:ph type="ftr" sz="quarter" idx="3"/>
          </p:nvPr>
        </p:nvSpPr>
        <p:spPr>
          <a:xfrm>
            <a:off x="3384550" y="6356350"/>
            <a:ext cx="31369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cs typeface="Arial" panose="020B0604020202020204" pitchFamily="34" charset="0"/>
              </a:defRPr>
            </a:lvl1pPr>
          </a:lstStyle>
          <a:p>
            <a:pPr>
              <a:defRPr/>
            </a:pPr>
            <a:endParaRPr lang="en-US" altLang="en-US"/>
          </a:p>
        </p:txBody>
      </p:sp>
      <p:sp>
        <p:nvSpPr>
          <p:cNvPr id="6" name="Slide Number Placeholder 5">
            <a:extLst>
              <a:ext uri="{FF2B5EF4-FFF2-40B4-BE49-F238E27FC236}">
                <a16:creationId xmlns:a16="http://schemas.microsoft.com/office/drawing/2014/main" xmlns="" id="{980B30BA-4ABD-4B04-A16D-686054F5A630}"/>
              </a:ext>
            </a:extLst>
          </p:cNvPr>
          <p:cNvSpPr>
            <a:spLocks noGrp="1"/>
          </p:cNvSpPr>
          <p:nvPr>
            <p:ph type="sldNum" sz="quarter" idx="4"/>
          </p:nvPr>
        </p:nvSpPr>
        <p:spPr>
          <a:xfrm>
            <a:off x="7099300" y="6356350"/>
            <a:ext cx="2311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603A1634-CE10-4CB5-8F21-8F91809DFE7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55FC6D14-B97B-4109-B190-3A13F486CCF5}"/>
              </a:ext>
            </a:extLst>
          </p:cNvPr>
          <p:cNvSpPr>
            <a:spLocks noGrp="1"/>
          </p:cNvSpPr>
          <p:nvPr>
            <p:ph type="ctrTitle" idx="4294967295"/>
          </p:nvPr>
        </p:nvSpPr>
        <p:spPr>
          <a:xfrm>
            <a:off x="0" y="1905001"/>
            <a:ext cx="9906000" cy="1219199"/>
          </a:xfrm>
          <a:solidFill>
            <a:schemeClr val="tx2"/>
          </a:solidFill>
        </p:spPr>
        <p:txBody>
          <a:bodyPr/>
          <a:lstStyle/>
          <a:p>
            <a:pPr marL="263525" eaLnBrk="1" hangingPunct="1">
              <a:lnSpc>
                <a:spcPct val="150000"/>
              </a:lnSpc>
              <a:spcBef>
                <a:spcPts val="1200"/>
              </a:spcBef>
              <a:spcAft>
                <a:spcPts val="1200"/>
              </a:spcAft>
            </a:pPr>
            <a:r>
              <a:rPr lang="vi-VN" altLang="en-US" sz="2000" b="1" dirty="0" smtClean="0">
                <a:solidFill>
                  <a:schemeClr val="bg1"/>
                </a:solidFill>
                <a:latin typeface="Times New Roman" pitchFamily="18" charset="0"/>
                <a:cs typeface="Times New Roman" pitchFamily="18" charset="0"/>
              </a:rPr>
              <a:t>ĐẢM BẢO AN TOÀN PHÒNG CHỐNG DỊCH TẠI </a:t>
            </a:r>
            <a:r>
              <a:rPr lang="vi-VN" sz="2000" b="1" dirty="0" smtClean="0">
                <a:solidFill>
                  <a:schemeClr val="bg1"/>
                </a:solidFill>
                <a:latin typeface="Times New Roman" pitchFamily="18" charset="0"/>
                <a:cs typeface="Times New Roman" pitchFamily="18" charset="0"/>
              </a:rPr>
              <a:t>TRƯỜNG MẦM NON AN VĨNH</a:t>
            </a:r>
            <a:br>
              <a:rPr lang="vi-VN" sz="2000" b="1" dirty="0" smtClean="0">
                <a:solidFill>
                  <a:schemeClr val="bg1"/>
                </a:solidFill>
                <a:latin typeface="Times New Roman" pitchFamily="18" charset="0"/>
                <a:cs typeface="Times New Roman" pitchFamily="18" charset="0"/>
              </a:rPr>
            </a:br>
            <a:r>
              <a:rPr lang="vi-VN" altLang="en-US" sz="2000" b="1" dirty="0" smtClean="0">
                <a:solidFill>
                  <a:schemeClr val="bg1"/>
                </a:solidFill>
                <a:latin typeface="Times New Roman" pitchFamily="18" charset="0"/>
                <a:cs typeface="Times New Roman" pitchFamily="18" charset="0"/>
              </a:rPr>
              <a:t>KHI TỔ CHỨC DẠY</a:t>
            </a:r>
            <a:r>
              <a:rPr lang="en-US" altLang="en-US" sz="2000" b="1" dirty="0" smtClean="0">
                <a:solidFill>
                  <a:schemeClr val="bg1"/>
                </a:solidFill>
                <a:latin typeface="Times New Roman" pitchFamily="18" charset="0"/>
                <a:cs typeface="Times New Roman" pitchFamily="18" charset="0"/>
              </a:rPr>
              <a:t>,</a:t>
            </a:r>
            <a:r>
              <a:rPr lang="vi-VN" altLang="en-US" sz="2000" b="1" dirty="0" smtClean="0">
                <a:solidFill>
                  <a:schemeClr val="bg1"/>
                </a:solidFill>
                <a:latin typeface="Times New Roman" pitchFamily="18" charset="0"/>
                <a:cs typeface="Times New Roman" pitchFamily="18" charset="0"/>
              </a:rPr>
              <a:t> HỌC TRỰC TIẾP</a:t>
            </a:r>
            <a:endParaRPr lang="en-US" altLang="en-US" sz="2000" b="1" i="1" dirty="0">
              <a:solidFill>
                <a:schemeClr val="bg1"/>
              </a:solidFill>
              <a:latin typeface="Times New Roman" pitchFamily="18" charset="0"/>
              <a:cs typeface="Times New Roman" pitchFamily="18" charset="0"/>
            </a:endParaRPr>
          </a:p>
        </p:txBody>
      </p:sp>
      <p:sp>
        <p:nvSpPr>
          <p:cNvPr id="4099" name="Slide Number Placeholder 1">
            <a:extLst>
              <a:ext uri="{FF2B5EF4-FFF2-40B4-BE49-F238E27FC236}">
                <a16:creationId xmlns:a16="http://schemas.microsoft.com/office/drawing/2014/main" xmlns="" id="{137F26E3-ECF8-4F80-83B2-A2865EA4551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957F7C0-68B0-4DFF-97D9-53AC29AF3014}" type="slidenum">
              <a:rPr lang="en-US" altLang="en-US" sz="1200">
                <a:solidFill>
                  <a:srgbClr val="898989"/>
                </a:solidFill>
                <a:latin typeface="Verdana" panose="020B0604030504040204" pitchFamily="34" charset="0"/>
              </a:rPr>
              <a:pPr>
                <a:spcBef>
                  <a:spcPct val="0"/>
                </a:spcBef>
                <a:buFontTx/>
                <a:buNone/>
              </a:pPr>
              <a:t>1</a:t>
            </a:fld>
            <a:endParaRPr lang="en-US" altLang="en-US" sz="1200" dirty="0">
              <a:solidFill>
                <a:srgbClr val="898989"/>
              </a:solidFill>
              <a:latin typeface="Verdana" panose="020B0604030504040204" pitchFamily="34" charset="0"/>
            </a:endParaRPr>
          </a:p>
        </p:txBody>
      </p:sp>
      <p:sp>
        <p:nvSpPr>
          <p:cNvPr id="2" name="24-Point Star 1"/>
          <p:cNvSpPr/>
          <p:nvPr/>
        </p:nvSpPr>
        <p:spPr>
          <a:xfrm>
            <a:off x="1524000" y="406021"/>
            <a:ext cx="7315200" cy="1295400"/>
          </a:xfrm>
          <a:prstGeom prst="star2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000" dirty="0" smtClean="0">
                <a:latin typeface="Times New Roman" pitchFamily="18" charset="0"/>
                <a:cs typeface="Times New Roman" pitchFamily="18" charset="0"/>
              </a:rPr>
              <a:t>PHÒNG GD&amp;ĐT LÝ SƠN</a:t>
            </a:r>
          </a:p>
          <a:p>
            <a:pPr algn="ctr"/>
            <a:r>
              <a:rPr lang="vi-VN" sz="2000" b="1" dirty="0" smtClean="0">
                <a:latin typeface="Times New Roman" pitchFamily="18" charset="0"/>
                <a:cs typeface="Times New Roman" pitchFamily="18" charset="0"/>
              </a:rPr>
              <a:t>TRƯỜNG MẦM NON AN VĨNH</a:t>
            </a:r>
            <a:endParaRPr lang="vi-VN" sz="2000" b="1" dirty="0">
              <a:latin typeface="Times New Roman" pitchFamily="18" charset="0"/>
              <a:cs typeface="Times New Roman" pitchFamily="18" charset="0"/>
            </a:endParaRPr>
          </a:p>
        </p:txBody>
      </p:sp>
      <p:pic>
        <p:nvPicPr>
          <p:cNvPr id="1026" name="Picture 2" descr="trang_tri_goc_mam_non_4_2014_4.jpg (1600×13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400" y="3581400"/>
            <a:ext cx="4724399" cy="29718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7AFD19E-8B8B-4E73-B3E4-E695B7774822}"/>
              </a:ext>
            </a:extLst>
          </p:cNvPr>
          <p:cNvSpPr>
            <a:spLocks noGrp="1"/>
          </p:cNvSpPr>
          <p:nvPr>
            <p:ph type="title"/>
          </p:nvPr>
        </p:nvSpPr>
        <p:spPr>
          <a:xfrm>
            <a:off x="495300" y="274638"/>
            <a:ext cx="8915400" cy="425449"/>
          </a:xfrm>
        </p:spPr>
        <p:txBody>
          <a:bodyPr/>
          <a:lstStyle/>
          <a:p>
            <a:r>
              <a:rPr lang="vi-VN" altLang="en-US" sz="4000" b="1" dirty="0" smtClean="0">
                <a:latin typeface="Times New Roman" pitchFamily="18" charset="0"/>
                <a:cs typeface="Times New Roman" pitchFamily="18" charset="0"/>
              </a:rPr>
              <a:t>VĂN BẢN HƯỚNG DẪN</a:t>
            </a:r>
            <a:endParaRPr lang="vi-VN" sz="4000" dirty="0"/>
          </a:p>
        </p:txBody>
      </p:sp>
      <p:graphicFrame>
        <p:nvGraphicFramePr>
          <p:cNvPr id="5" name="Content Placeholder 4">
            <a:extLst>
              <a:ext uri="{FF2B5EF4-FFF2-40B4-BE49-F238E27FC236}">
                <a16:creationId xmlns:a16="http://schemas.microsoft.com/office/drawing/2014/main" xmlns="" id="{2E8F2D9F-46D1-4538-BBDA-1034BF0ED739}"/>
              </a:ext>
            </a:extLst>
          </p:cNvPr>
          <p:cNvGraphicFramePr>
            <a:graphicFrameLocks noGrp="1"/>
          </p:cNvGraphicFramePr>
          <p:nvPr>
            <p:ph idx="1"/>
            <p:extLst>
              <p:ext uri="{D42A27DB-BD31-4B8C-83A1-F6EECF244321}">
                <p14:modId xmlns:p14="http://schemas.microsoft.com/office/powerpoint/2010/main" val="4272842450"/>
              </p:ext>
            </p:extLst>
          </p:nvPr>
        </p:nvGraphicFramePr>
        <p:xfrm>
          <a:off x="462170" y="900113"/>
          <a:ext cx="8915400" cy="5821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xmlns="" id="{C2C7E0A3-2B0E-4DC2-A8EE-BE51E5B0991E}"/>
              </a:ext>
            </a:extLst>
          </p:cNvPr>
          <p:cNvSpPr>
            <a:spLocks noGrp="1"/>
          </p:cNvSpPr>
          <p:nvPr>
            <p:ph type="sldNum" sz="quarter" idx="12"/>
          </p:nvPr>
        </p:nvSpPr>
        <p:spPr/>
        <p:txBody>
          <a:bodyPr/>
          <a:lstStyle/>
          <a:p>
            <a:fld id="{BD6E3593-D3D7-4A6C-B5A4-E93F552C0903}" type="slidenum">
              <a:rPr lang="en-US" altLang="en-US" smtClean="0"/>
              <a:pPr/>
              <a:t>2</a:t>
            </a:fld>
            <a:endParaRPr lang="en-US" altLang="en-US"/>
          </a:p>
        </p:txBody>
      </p:sp>
    </p:spTree>
    <p:extLst>
      <p:ext uri="{BB962C8B-B14F-4D97-AF65-F5344CB8AC3E}">
        <p14:creationId xmlns:p14="http://schemas.microsoft.com/office/powerpoint/2010/main" val="939095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A8008E3A-A90F-46B4-9BFC-6791365132D0}"/>
              </a:ext>
            </a:extLst>
          </p:cNvPr>
          <p:cNvCxnSpPr/>
          <p:nvPr/>
        </p:nvCxnSpPr>
        <p:spPr>
          <a:xfrm>
            <a:off x="0" y="914400"/>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 name="Rectangle 2">
            <a:extLst>
              <a:ext uri="{FF2B5EF4-FFF2-40B4-BE49-F238E27FC236}">
                <a16:creationId xmlns:a16="http://schemas.microsoft.com/office/drawing/2014/main" xmlns="" id="{34DF30EF-8918-4BE9-86E2-434ABE09D789}"/>
              </a:ext>
            </a:extLst>
          </p:cNvPr>
          <p:cNvSpPr txBox="1">
            <a:spLocks noChangeArrowheads="1"/>
          </p:cNvSpPr>
          <p:nvPr/>
        </p:nvSpPr>
        <p:spPr>
          <a:xfrm>
            <a:off x="0" y="79375"/>
            <a:ext cx="9906000" cy="762000"/>
          </a:xfrm>
          <a:prstGeom prst="rect">
            <a:avLst/>
          </a:prstGeom>
        </p:spPr>
        <p:txBody>
          <a:bodyPr anchor="ctr">
            <a:normAutofit fontScale="97500"/>
          </a:bodyPr>
          <a:lstStyle/>
          <a:p>
            <a:pPr algn="ctr">
              <a:lnSpc>
                <a:spcPct val="107000"/>
              </a:lnSpc>
              <a:spcBef>
                <a:spcPts val="600"/>
              </a:spcBef>
              <a:spcAft>
                <a:spcPts val="300"/>
              </a:spcAft>
              <a:defRPr/>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KHI NÀO TỔ CHỨC DẠY, HỌC TRỰC TIẾP</a:t>
            </a:r>
            <a:endParaRPr lang="en-US" sz="2000" dirty="0">
              <a:solidFill>
                <a:srgbClr val="0070C0"/>
              </a:solidFill>
              <a:ea typeface="Calibri" panose="020F0502020204030204" pitchFamily="34" charset="0"/>
              <a:cs typeface="Times New Roman" panose="02020603050405020304" pitchFamily="18" charset="0"/>
            </a:endParaRPr>
          </a:p>
        </p:txBody>
      </p:sp>
      <p:sp>
        <p:nvSpPr>
          <p:cNvPr id="9220" name="Slide Number Placeholder 2">
            <a:extLst>
              <a:ext uri="{FF2B5EF4-FFF2-40B4-BE49-F238E27FC236}">
                <a16:creationId xmlns:a16="http://schemas.microsoft.com/office/drawing/2014/main" xmlns="" id="{DB434F0F-0D3F-40DF-85FF-11281722FB6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1841DBB-B5D7-4EDD-807C-552CB7C5C9B4}" type="slidenum">
              <a:rPr lang="en-US" altLang="en-US" sz="1200">
                <a:solidFill>
                  <a:srgbClr val="898989"/>
                </a:solidFill>
                <a:latin typeface="Verdana" panose="020B0604030504040204" pitchFamily="34" charset="0"/>
              </a:rPr>
              <a:pPr>
                <a:spcBef>
                  <a:spcPct val="0"/>
                </a:spcBef>
                <a:buFontTx/>
                <a:buNone/>
              </a:pPr>
              <a:t>3</a:t>
            </a:fld>
            <a:endParaRPr lang="en-US" altLang="en-US" sz="1200">
              <a:solidFill>
                <a:srgbClr val="898989"/>
              </a:solidFill>
              <a:latin typeface="Verdana" panose="020B0604030504040204" pitchFamily="34" charset="0"/>
            </a:endParaRPr>
          </a:p>
        </p:txBody>
      </p:sp>
      <p:sp>
        <p:nvSpPr>
          <p:cNvPr id="9222" name="Rectangle 7">
            <a:extLst>
              <a:ext uri="{FF2B5EF4-FFF2-40B4-BE49-F238E27FC236}">
                <a16:creationId xmlns:a16="http://schemas.microsoft.com/office/drawing/2014/main" xmlns="" id="{93A22E2D-B20D-4BDD-A0F1-8E967970F430}"/>
              </a:ext>
            </a:extLst>
          </p:cNvPr>
          <p:cNvSpPr>
            <a:spLocks noChangeArrowheads="1"/>
          </p:cNvSpPr>
          <p:nvPr/>
        </p:nvSpPr>
        <p:spPr bwMode="auto">
          <a:xfrm>
            <a:off x="357188" y="908050"/>
            <a:ext cx="88947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ts val="600"/>
              </a:spcBef>
              <a:buFontTx/>
              <a:buNone/>
            </a:pPr>
            <a:r>
              <a:rPr lang="en-US" altLang="en-US" sz="2400" b="1">
                <a:solidFill>
                  <a:srgbClr val="0070C0"/>
                </a:solidFill>
                <a:latin typeface="Times New Roman" panose="02020603050405020304" pitchFamily="18" charset="0"/>
                <a:cs typeface="Times New Roman" panose="02020603050405020304" pitchFamily="18" charset="0"/>
              </a:rPr>
              <a:t>Nghị quyết số 128/NQ-CP:</a:t>
            </a:r>
          </a:p>
        </p:txBody>
      </p:sp>
      <p:pic>
        <p:nvPicPr>
          <p:cNvPr id="9223" name="Picture 1">
            <a:extLst>
              <a:ext uri="{FF2B5EF4-FFF2-40B4-BE49-F238E27FC236}">
                <a16:creationId xmlns:a16="http://schemas.microsoft.com/office/drawing/2014/main" xmlns="" id="{48154870-6CCB-4B45-8067-A089DD4FF1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31925"/>
            <a:ext cx="9029700"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AFEDF3C1-C2D2-4264-B868-3672D6940BDC}"/>
              </a:ext>
            </a:extLst>
          </p:cNvPr>
          <p:cNvSpPr/>
          <p:nvPr/>
        </p:nvSpPr>
        <p:spPr>
          <a:xfrm>
            <a:off x="228600" y="4191000"/>
            <a:ext cx="9182100" cy="1631216"/>
          </a:xfrm>
          <a:prstGeom prst="rect">
            <a:avLst/>
          </a:prstGeom>
        </p:spPr>
        <p:txBody>
          <a:bodyPr wrap="square">
            <a:spAutoFit/>
          </a:bodyPr>
          <a:lstStyle/>
          <a:p>
            <a:pPr marL="285750" indent="-285750">
              <a:buFont typeface="Wingdings" panose="05000000000000000000" pitchFamily="2" charset="2"/>
              <a:buChar char="Ø"/>
              <a:defRPr/>
            </a:pPr>
            <a:r>
              <a:rPr lang="vi-VN" sz="2000" dirty="0">
                <a:latin typeface="+mj-lt"/>
              </a:rPr>
              <a:t>Các cơ sở </a:t>
            </a:r>
            <a:r>
              <a:rPr lang="vi-VN" sz="2000" dirty="0" smtClean="0">
                <a:latin typeface="+mj-lt"/>
              </a:rPr>
              <a:t>giáo</a:t>
            </a:r>
            <a:r>
              <a:rPr lang="en-US" sz="2000" dirty="0" smtClean="0">
                <a:latin typeface="+mj-lt"/>
              </a:rPr>
              <a:t> </a:t>
            </a:r>
            <a:r>
              <a:rPr lang="vi-VN" sz="2000" dirty="0" smtClean="0">
                <a:latin typeface="+mj-lt"/>
              </a:rPr>
              <a:t>dục </a:t>
            </a:r>
            <a:r>
              <a:rPr lang="vi-VN" sz="2000" dirty="0">
                <a:latin typeface="+mj-lt"/>
              </a:rPr>
              <a:t>phải đảm bảo các biện pháp an toàn PCD theo hướng dẫn của BGDĐT, BYT</a:t>
            </a:r>
            <a:r>
              <a:rPr lang="vi-VN" sz="2000" dirty="0">
                <a:solidFill>
                  <a:prstClr val="black"/>
                </a:solidFill>
                <a:latin typeface="+mj-lt"/>
              </a:rPr>
              <a:t> </a:t>
            </a:r>
            <a:r>
              <a:rPr lang="en-US" sz="2000" dirty="0">
                <a:solidFill>
                  <a:prstClr val="black"/>
                </a:solidFill>
                <a:latin typeface="+mj-lt"/>
              </a:rPr>
              <a:t>ở</a:t>
            </a:r>
            <a:r>
              <a:rPr lang="vi-VN" sz="2000" dirty="0">
                <a:solidFill>
                  <a:prstClr val="black"/>
                </a:solidFill>
                <a:latin typeface="+mj-lt"/>
              </a:rPr>
              <a:t> tất cả các cấp độ dịch</a:t>
            </a:r>
            <a:r>
              <a:rPr lang="vi-VN" sz="2000" dirty="0">
                <a:latin typeface="+mj-lt"/>
              </a:rPr>
              <a:t>.</a:t>
            </a:r>
            <a:endParaRPr lang="en-US" sz="2000" dirty="0">
              <a:latin typeface="+mj-lt"/>
            </a:endParaRPr>
          </a:p>
          <a:p>
            <a:pPr marL="285750" indent="-285750" algn="just">
              <a:buFont typeface="Wingdings" panose="05000000000000000000" pitchFamily="2" charset="2"/>
              <a:buChar char="Ø"/>
              <a:defRPr/>
            </a:pPr>
            <a:r>
              <a:rPr lang="vi-VN" sz="2000" dirty="0">
                <a:latin typeface="+mj-lt"/>
              </a:rPr>
              <a:t>Dạy học hạn chế: bao gồm về thời gian, số lượng học sinh và ngừng một số hoạt động (do các địa phương căn cứ Quyết định số 4800/QĐ-BYT để đánh giá cấp độ dịch và căn cứ yếu tố dịch tễ, nguy cơ tại địa phương để qui định)</a:t>
            </a:r>
            <a:endParaRPr lang="en-US" sz="2000" dirty="0">
              <a:latin typeface="+mj-l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838787C6-9858-49A7-9DEE-A1EA343AA2AA}"/>
              </a:ext>
            </a:extLst>
          </p:cNvPr>
          <p:cNvCxnSpPr/>
          <p:nvPr/>
        </p:nvCxnSpPr>
        <p:spPr>
          <a:xfrm>
            <a:off x="-9258" y="596786"/>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316" name="Slide Number Placeholder 2">
            <a:extLst>
              <a:ext uri="{FF2B5EF4-FFF2-40B4-BE49-F238E27FC236}">
                <a16:creationId xmlns:a16="http://schemas.microsoft.com/office/drawing/2014/main" xmlns="" id="{9DB8070F-A35B-432F-BC8C-D4627417C20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66A4DDA-CBD2-494C-90B5-487D450221B9}" type="slidenum">
              <a:rPr lang="en-US" altLang="en-US" sz="1200">
                <a:solidFill>
                  <a:srgbClr val="898989"/>
                </a:solidFill>
                <a:latin typeface="Verdana" panose="020B0604030504040204" pitchFamily="34" charset="0"/>
              </a:rPr>
              <a:pPr>
                <a:spcBef>
                  <a:spcPct val="0"/>
                </a:spcBef>
                <a:buFontTx/>
                <a:buNone/>
              </a:pPr>
              <a:t>4</a:t>
            </a:fld>
            <a:endParaRPr lang="en-US" altLang="en-US" sz="1200">
              <a:solidFill>
                <a:srgbClr val="898989"/>
              </a:solidFill>
              <a:latin typeface="Verdana" panose="020B0604030504040204" pitchFamily="34" charset="0"/>
            </a:endParaRPr>
          </a:p>
        </p:txBody>
      </p:sp>
      <p:sp>
        <p:nvSpPr>
          <p:cNvPr id="13317" name="Rectangle 1">
            <a:extLst>
              <a:ext uri="{FF2B5EF4-FFF2-40B4-BE49-F238E27FC236}">
                <a16:creationId xmlns:a16="http://schemas.microsoft.com/office/drawing/2014/main" xmlns="" id="{ABF9CAD8-CFCD-476E-A47F-FC3CE321F104}"/>
              </a:ext>
            </a:extLst>
          </p:cNvPr>
          <p:cNvSpPr>
            <a:spLocks noChangeArrowheads="1"/>
          </p:cNvSpPr>
          <p:nvPr/>
        </p:nvSpPr>
        <p:spPr bwMode="auto">
          <a:xfrm>
            <a:off x="249238" y="766763"/>
            <a:ext cx="88947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ts val="600"/>
              </a:spcBef>
              <a:buFontTx/>
              <a:buNone/>
            </a:pPr>
            <a:r>
              <a:rPr lang="vi-VN" altLang="en-US" sz="2400" b="1" dirty="0" smtClean="0">
                <a:solidFill>
                  <a:srgbClr val="0000CC"/>
                </a:solidFill>
                <a:latin typeface="Times New Roman" panose="02020603050405020304" pitchFamily="18" charset="0"/>
                <a:cs typeface="Times New Roman" panose="02020603050405020304" pitchFamily="18" charset="0"/>
              </a:rPr>
              <a:t>Thông qua Zalo, hệ thống thông tin liên lạc sẵn có để tuyên truyền, hướng dẫn cho phụ huynh học sinh:</a:t>
            </a:r>
            <a:r>
              <a:rPr lang="vi-VN" altLang="en-US" sz="2400" dirty="0" smtClean="0">
                <a:solidFill>
                  <a:srgbClr val="0000CC"/>
                </a:solidFill>
                <a:latin typeface="Times New Roman" panose="02020603050405020304" pitchFamily="18" charset="0"/>
                <a:cs typeface="Times New Roman" panose="02020603050405020304" pitchFamily="18" charset="0"/>
              </a:rPr>
              <a:t> </a:t>
            </a:r>
            <a:endParaRPr lang="vi-VN" altLang="en-US" sz="2400" dirty="0">
              <a:solidFill>
                <a:srgbClr val="0000CC"/>
              </a:solidFill>
              <a:latin typeface="Times New Roman" panose="02020603050405020304" pitchFamily="18" charset="0"/>
              <a:cs typeface="Times New Roman" panose="02020603050405020304" pitchFamily="18" charset="0"/>
            </a:endParaRPr>
          </a:p>
        </p:txBody>
      </p:sp>
      <p:sp>
        <p:nvSpPr>
          <p:cNvPr id="13318" name="Rectangle 2">
            <a:extLst>
              <a:ext uri="{FF2B5EF4-FFF2-40B4-BE49-F238E27FC236}">
                <a16:creationId xmlns:a16="http://schemas.microsoft.com/office/drawing/2014/main" xmlns="" id="{36495D1A-4DC4-4573-8C0F-E3EEEACAEDED}"/>
              </a:ext>
            </a:extLst>
          </p:cNvPr>
          <p:cNvSpPr txBox="1">
            <a:spLocks noChangeArrowheads="1"/>
          </p:cNvSpPr>
          <p:nvPr/>
        </p:nvSpPr>
        <p:spPr bwMode="auto">
          <a:xfrm>
            <a:off x="0" y="79375"/>
            <a:ext cx="9906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30000"/>
              </a:lnSpc>
              <a:spcBef>
                <a:spcPct val="0"/>
              </a:spcBef>
              <a:buFontTx/>
              <a:buNone/>
            </a:pPr>
            <a:r>
              <a:rPr lang="vi-VN" altLang="en-US" sz="2800" b="1" dirty="0" smtClean="0">
                <a:solidFill>
                  <a:srgbClr val="0070C0"/>
                </a:solidFill>
                <a:latin typeface="Times New Roman" panose="02020603050405020304" pitchFamily="18" charset="0"/>
                <a:cs typeface="Times New Roman" panose="02020603050405020304" pitchFamily="18" charset="0"/>
              </a:rPr>
              <a:t>Trước khi đón học sinh quay lại học </a:t>
            </a:r>
            <a:endParaRPr lang="vi-VN" altLang="en-US" sz="2800" b="1" dirty="0">
              <a:solidFill>
                <a:srgbClr val="0070C0"/>
              </a:solidFill>
            </a:endParaRPr>
          </a:p>
        </p:txBody>
      </p:sp>
      <p:sp>
        <p:nvSpPr>
          <p:cNvPr id="3" name="Flowchart: Alternate Process 2">
            <a:extLst>
              <a:ext uri="{FF2B5EF4-FFF2-40B4-BE49-F238E27FC236}">
                <a16:creationId xmlns:a16="http://schemas.microsoft.com/office/drawing/2014/main" xmlns="" id="{A47E78C2-0AB2-40BA-8711-87F84401A4E7}"/>
              </a:ext>
            </a:extLst>
          </p:cNvPr>
          <p:cNvSpPr/>
          <p:nvPr/>
        </p:nvSpPr>
        <p:spPr>
          <a:xfrm>
            <a:off x="381000" y="2362200"/>
            <a:ext cx="2590800" cy="3124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vi-VN" sz="2000" dirty="0" smtClean="0">
                <a:latin typeface="Times New Roman" pitchFamily="18" charset="0"/>
                <a:cs typeface="Times New Roman" pitchFamily="18" charset="0"/>
              </a:rPr>
              <a:t>Các biện pháp bảo vệ sức khỏe, theo dõi sức khỏe của trẻ và thực hành các biện pháp vệ sinh cá nhân</a:t>
            </a:r>
            <a:endParaRPr lang="vi-VN" sz="2000" dirty="0">
              <a:latin typeface="Times New Roman" pitchFamily="18" charset="0"/>
              <a:cs typeface="Times New Roman" pitchFamily="18" charset="0"/>
            </a:endParaRPr>
          </a:p>
        </p:txBody>
      </p:sp>
      <p:sp>
        <p:nvSpPr>
          <p:cNvPr id="9" name="Flowchart: Alternate Process 8">
            <a:extLst>
              <a:ext uri="{FF2B5EF4-FFF2-40B4-BE49-F238E27FC236}">
                <a16:creationId xmlns:a16="http://schemas.microsoft.com/office/drawing/2014/main" xmlns="" id="{4E21FC8B-8A5C-4C34-827D-4D1CB4234B98}"/>
              </a:ext>
            </a:extLst>
          </p:cNvPr>
          <p:cNvSpPr/>
          <p:nvPr/>
        </p:nvSpPr>
        <p:spPr>
          <a:xfrm>
            <a:off x="3657600" y="2362200"/>
            <a:ext cx="2514600" cy="3124200"/>
          </a:xfrm>
          <a:prstGeom prst="flowChartAlternateProcess">
            <a:avLst/>
          </a:prstGeom>
          <a:solidFill>
            <a:srgbClr val="66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vi-VN" dirty="0">
                <a:solidFill>
                  <a:schemeClr val="tx1"/>
                </a:solidFill>
                <a:latin typeface="Times New Roman" pitchFamily="18" charset="0"/>
                <a:cs typeface="Times New Roman" pitchFamily="18" charset="0"/>
              </a:rPr>
              <a:t>Yêu cầu cha mẹ học sinh theo </a:t>
            </a:r>
            <a:r>
              <a:rPr lang="vi-VN" dirty="0" smtClean="0">
                <a:solidFill>
                  <a:schemeClr val="tx1"/>
                </a:solidFill>
                <a:latin typeface="Times New Roman" pitchFamily="18" charset="0"/>
                <a:cs typeface="Times New Roman" pitchFamily="18" charset="0"/>
              </a:rPr>
              <a:t>dõi sức khỏe của</a:t>
            </a:r>
            <a:r>
              <a:rPr lang="en-US" dirty="0" smtClean="0">
                <a:solidFill>
                  <a:schemeClr val="tx1"/>
                </a:solidFill>
                <a:latin typeface="Times New Roman" pitchFamily="18" charset="0"/>
                <a:cs typeface="Times New Roman" pitchFamily="18" charset="0"/>
              </a:rPr>
              <a:t> </a:t>
            </a:r>
            <a:r>
              <a:rPr lang="vi-VN" dirty="0">
                <a:solidFill>
                  <a:schemeClr val="tx1"/>
                </a:solidFill>
                <a:latin typeface="Times New Roman" pitchFamily="18" charset="0"/>
                <a:cs typeface="Times New Roman" pitchFamily="18" charset="0"/>
              </a:rPr>
              <a:t>học sinh</a:t>
            </a:r>
            <a:r>
              <a:rPr lang="en-US" dirty="0" smtClean="0">
                <a:solidFill>
                  <a:schemeClr val="tx1"/>
                </a:solidFill>
                <a:latin typeface="Times New Roman" pitchFamily="18" charset="0"/>
                <a:cs typeface="Times New Roman" pitchFamily="18" charset="0"/>
              </a:rPr>
              <a:t> </a:t>
            </a:r>
            <a:r>
              <a:rPr lang="vi-VN" dirty="0" smtClean="0">
                <a:solidFill>
                  <a:schemeClr val="tx1"/>
                </a:solidFill>
                <a:latin typeface="Times New Roman" pitchFamily="18" charset="0"/>
                <a:cs typeface="Times New Roman" pitchFamily="18" charset="0"/>
              </a:rPr>
              <a:t>và thông tin ngay</a:t>
            </a:r>
            <a:r>
              <a:rPr lang="en-US" dirty="0" smtClean="0">
                <a:solidFill>
                  <a:schemeClr val="tx1"/>
                </a:solidFill>
                <a:latin typeface="Times New Roman" pitchFamily="18" charset="0"/>
                <a:cs typeface="Times New Roman" pitchFamily="18" charset="0"/>
              </a:rPr>
              <a:t> </a:t>
            </a:r>
            <a:r>
              <a:rPr lang="vi-VN" dirty="0" smtClean="0">
                <a:solidFill>
                  <a:schemeClr val="tx1"/>
                </a:solidFill>
                <a:latin typeface="Times New Roman" pitchFamily="18" charset="0"/>
                <a:cs typeface="Times New Roman" pitchFamily="18" charset="0"/>
              </a:rPr>
              <a:t>cho nhà trường khi học sinh có </a:t>
            </a:r>
            <a:r>
              <a:rPr lang="vi-VN" dirty="0">
                <a:solidFill>
                  <a:schemeClr val="tx1"/>
                </a:solidFill>
                <a:latin typeface="Times New Roman" pitchFamily="18" charset="0"/>
                <a:cs typeface="Times New Roman" pitchFamily="18" charset="0"/>
              </a:rPr>
              <a:t>các biểu hiện sốt, ho, khó thở</a:t>
            </a:r>
          </a:p>
        </p:txBody>
      </p:sp>
      <p:sp>
        <p:nvSpPr>
          <p:cNvPr id="10" name="Flowchart: Alternate Process 9">
            <a:extLst>
              <a:ext uri="{FF2B5EF4-FFF2-40B4-BE49-F238E27FC236}">
                <a16:creationId xmlns:a16="http://schemas.microsoft.com/office/drawing/2014/main" xmlns="" id="{E7F15913-B87E-4324-AAD8-07B092B31094}"/>
              </a:ext>
            </a:extLst>
          </p:cNvPr>
          <p:cNvSpPr/>
          <p:nvPr/>
        </p:nvSpPr>
        <p:spPr>
          <a:xfrm>
            <a:off x="6781800" y="2362200"/>
            <a:ext cx="2628900" cy="3124200"/>
          </a:xfrm>
          <a:prstGeom prst="flowChartAlternate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vi-VN" dirty="0">
                <a:solidFill>
                  <a:schemeClr val="tx1"/>
                </a:solidFill>
                <a:latin typeface="Times New Roman" pitchFamily="18" charset="0"/>
                <a:cs typeface="Times New Roman" pitchFamily="18" charset="0"/>
              </a:rPr>
              <a:t>Thông tin cho </a:t>
            </a:r>
            <a:r>
              <a:rPr lang="vi-VN" dirty="0" smtClean="0">
                <a:solidFill>
                  <a:schemeClr val="tx1"/>
                </a:solidFill>
                <a:latin typeface="Times New Roman" pitchFamily="18" charset="0"/>
                <a:cs typeface="Times New Roman" pitchFamily="18" charset="0"/>
              </a:rPr>
              <a:t>cha mẹ học </a:t>
            </a:r>
            <a:r>
              <a:rPr lang="vi-VN" dirty="0">
                <a:solidFill>
                  <a:schemeClr val="tx1"/>
                </a:solidFill>
                <a:latin typeface="Times New Roman" pitchFamily="18" charset="0"/>
                <a:cs typeface="Times New Roman" pitchFamily="18" charset="0"/>
              </a:rPr>
              <a:t>sinh biết về các biện </a:t>
            </a:r>
            <a:r>
              <a:rPr lang="vi-VN" dirty="0" smtClean="0">
                <a:solidFill>
                  <a:schemeClr val="tx1"/>
                </a:solidFill>
                <a:latin typeface="Times New Roman" pitchFamily="18" charset="0"/>
                <a:cs typeface="Times New Roman" pitchFamily="18" charset="0"/>
              </a:rPr>
              <a:t>pháp</a:t>
            </a:r>
            <a:r>
              <a:rPr lang="en-US" dirty="0" smtClean="0">
                <a:solidFill>
                  <a:schemeClr val="tx1"/>
                </a:solidFill>
                <a:latin typeface="Times New Roman" pitchFamily="18" charset="0"/>
                <a:cs typeface="Times New Roman" pitchFamily="18" charset="0"/>
              </a:rPr>
              <a:t> </a:t>
            </a:r>
            <a:r>
              <a:rPr lang="vi-VN" dirty="0" smtClean="0">
                <a:solidFill>
                  <a:schemeClr val="tx1"/>
                </a:solidFill>
                <a:latin typeface="Times New Roman" pitchFamily="18" charset="0"/>
                <a:cs typeface="Times New Roman" pitchFamily="18" charset="0"/>
              </a:rPr>
              <a:t>phòng</a:t>
            </a:r>
            <a:r>
              <a:rPr lang="vi-VN" dirty="0">
                <a:solidFill>
                  <a:schemeClr val="tx1"/>
                </a:solidFill>
                <a:latin typeface="Times New Roman" pitchFamily="18" charset="0"/>
                <a:cs typeface="Times New Roman" pitchFamily="18" charset="0"/>
              </a:rPr>
              <a:t>, chống dịch đã được thực hiện và sẽ tiếp tục thực hiện tại </a:t>
            </a:r>
            <a:r>
              <a:rPr lang="vi-VN" dirty="0" smtClean="0">
                <a:solidFill>
                  <a:schemeClr val="tx1"/>
                </a:solidFill>
                <a:latin typeface="Times New Roman" pitchFamily="18" charset="0"/>
                <a:cs typeface="Times New Roman" pitchFamily="18" charset="0"/>
              </a:rPr>
              <a:t>nhà </a:t>
            </a:r>
            <a:r>
              <a:rPr lang="vi-VN" dirty="0">
                <a:solidFill>
                  <a:schemeClr val="tx1"/>
                </a:solidFill>
                <a:latin typeface="Times New Roman" pitchFamily="18" charset="0"/>
                <a:cs typeface="Times New Roman" pitchFamily="18" charset="0"/>
              </a:rPr>
              <a:t>trường, </a:t>
            </a:r>
            <a:r>
              <a:rPr lang="vi-VN" dirty="0" smtClean="0">
                <a:solidFill>
                  <a:schemeClr val="tx1"/>
                </a:solidFill>
                <a:latin typeface="Times New Roman" pitchFamily="18" charset="0"/>
                <a:cs typeface="Times New Roman" pitchFamily="18" charset="0"/>
              </a:rPr>
              <a:t>cha </a:t>
            </a:r>
            <a:r>
              <a:rPr lang="vi-VN" dirty="0">
                <a:solidFill>
                  <a:schemeClr val="tx1"/>
                </a:solidFill>
                <a:latin typeface="Times New Roman" pitchFamily="18" charset="0"/>
                <a:cs typeface="Times New Roman" pitchFamily="18" charset="0"/>
              </a:rPr>
              <a:t>mẹ học sinh yên tâm</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E22972D7-A3EF-4D23-B572-C908CC628A27}"/>
              </a:ext>
            </a:extLst>
          </p:cNvPr>
          <p:cNvCxnSpPr/>
          <p:nvPr/>
        </p:nvCxnSpPr>
        <p:spPr>
          <a:xfrm>
            <a:off x="-9258" y="596786"/>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aphicFrame>
        <p:nvGraphicFramePr>
          <p:cNvPr id="2" name="Diagram 1">
            <a:extLst>
              <a:ext uri="{FF2B5EF4-FFF2-40B4-BE49-F238E27FC236}">
                <a16:creationId xmlns:a16="http://schemas.microsoft.com/office/drawing/2014/main" xmlns="" id="{D527DBA0-A946-4B29-85F5-60DB9A3F337A}"/>
              </a:ext>
            </a:extLst>
          </p:cNvPr>
          <p:cNvGraphicFramePr/>
          <p:nvPr>
            <p:extLst>
              <p:ext uri="{D42A27DB-BD31-4B8C-83A1-F6EECF244321}">
                <p14:modId xmlns:p14="http://schemas.microsoft.com/office/powerpoint/2010/main" val="2379942032"/>
              </p:ext>
            </p:extLst>
          </p:nvPr>
        </p:nvGraphicFramePr>
        <p:xfrm>
          <a:off x="685800" y="808037"/>
          <a:ext cx="6705600" cy="5745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365" name="Slide Number Placeholder 2">
            <a:extLst>
              <a:ext uri="{FF2B5EF4-FFF2-40B4-BE49-F238E27FC236}">
                <a16:creationId xmlns:a16="http://schemas.microsoft.com/office/drawing/2014/main" xmlns="" id="{A5751AFE-0ED7-4F7A-B9E7-C2B1AA04542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FC3A29F-A426-471C-B253-EDD4FB920611}" type="slidenum">
              <a:rPr lang="en-US" altLang="en-US" sz="1200">
                <a:solidFill>
                  <a:srgbClr val="898989"/>
                </a:solidFill>
                <a:latin typeface="Verdana" panose="020B0604030504040204" pitchFamily="34" charset="0"/>
              </a:rPr>
              <a:pPr>
                <a:spcBef>
                  <a:spcPct val="0"/>
                </a:spcBef>
                <a:buFontTx/>
                <a:buNone/>
              </a:pPr>
              <a:t>5</a:t>
            </a:fld>
            <a:endParaRPr lang="en-US" altLang="en-US" sz="1200">
              <a:solidFill>
                <a:srgbClr val="898989"/>
              </a:solidFill>
              <a:latin typeface="Verdana" panose="020B0604030504040204" pitchFamily="34" charset="0"/>
            </a:endParaRPr>
          </a:p>
        </p:txBody>
      </p:sp>
      <p:sp>
        <p:nvSpPr>
          <p:cNvPr id="15366" name="Rectangle 2">
            <a:extLst>
              <a:ext uri="{FF2B5EF4-FFF2-40B4-BE49-F238E27FC236}">
                <a16:creationId xmlns:a16="http://schemas.microsoft.com/office/drawing/2014/main" xmlns="" id="{E37002AC-DD0A-4C13-94C7-042F1EB02125}"/>
              </a:ext>
            </a:extLst>
          </p:cNvPr>
          <p:cNvSpPr txBox="1">
            <a:spLocks noChangeArrowheads="1"/>
          </p:cNvSpPr>
          <p:nvPr/>
        </p:nvSpPr>
        <p:spPr bwMode="auto">
          <a:xfrm>
            <a:off x="-300251" y="0"/>
            <a:ext cx="9906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30000"/>
              </a:lnSpc>
              <a:spcBef>
                <a:spcPct val="0"/>
              </a:spcBef>
              <a:buFontTx/>
              <a:buNone/>
            </a:pPr>
            <a:r>
              <a:rPr lang="vi-VN" altLang="en-US" sz="2800" b="1" dirty="0" smtClean="0">
                <a:solidFill>
                  <a:srgbClr val="0070C0"/>
                </a:solidFill>
                <a:latin typeface="Times New Roman" panose="02020603050405020304" pitchFamily="18" charset="0"/>
                <a:cs typeface="Times New Roman" panose="02020603050405020304" pitchFamily="18" charset="0"/>
              </a:rPr>
              <a:t>Trước khi học sinh quay trở lại học (tiếp)</a:t>
            </a:r>
            <a:endParaRPr lang="vi-VN" altLang="en-US" sz="2800" b="1" dirty="0">
              <a:solidFill>
                <a:srgbClr val="0070C0"/>
              </a:solidFill>
            </a:endParaRPr>
          </a:p>
        </p:txBody>
      </p:sp>
      <p:pic>
        <p:nvPicPr>
          <p:cNvPr id="8" name="Picture 3">
            <a:extLst>
              <a:ext uri="{FF2B5EF4-FFF2-40B4-BE49-F238E27FC236}">
                <a16:creationId xmlns:a16="http://schemas.microsoft.com/office/drawing/2014/main" xmlns="" id="{6F898472-9CC4-42FA-9333-A381F8C41CF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0000" y="808037"/>
            <a:ext cx="2133600" cy="536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C5FA9FBB-09D5-4397-895E-76A989183380}"/>
              </a:ext>
            </a:extLst>
          </p:cNvPr>
          <p:cNvCxnSpPr/>
          <p:nvPr/>
        </p:nvCxnSpPr>
        <p:spPr>
          <a:xfrm>
            <a:off x="-9258" y="596786"/>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aphicFrame>
        <p:nvGraphicFramePr>
          <p:cNvPr id="2" name="Diagram 1">
            <a:extLst>
              <a:ext uri="{FF2B5EF4-FFF2-40B4-BE49-F238E27FC236}">
                <a16:creationId xmlns:a16="http://schemas.microsoft.com/office/drawing/2014/main" xmlns="" id="{7884B1EB-DA7F-45FC-A489-60FA1436A767}"/>
              </a:ext>
            </a:extLst>
          </p:cNvPr>
          <p:cNvGraphicFramePr/>
          <p:nvPr>
            <p:extLst>
              <p:ext uri="{D42A27DB-BD31-4B8C-83A1-F6EECF244321}">
                <p14:modId xmlns:p14="http://schemas.microsoft.com/office/powerpoint/2010/main" val="1931711668"/>
              </p:ext>
            </p:extLst>
          </p:nvPr>
        </p:nvGraphicFramePr>
        <p:xfrm>
          <a:off x="528638" y="914400"/>
          <a:ext cx="6570662"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413" name="Slide Number Placeholder 2">
            <a:extLst>
              <a:ext uri="{FF2B5EF4-FFF2-40B4-BE49-F238E27FC236}">
                <a16:creationId xmlns:a16="http://schemas.microsoft.com/office/drawing/2014/main" xmlns="" id="{C3039CEB-4186-4CF3-AFAE-ED4B05782CF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1E476B9-97DC-44CE-B4F6-B48533B12FDA}" type="slidenum">
              <a:rPr lang="en-US" altLang="en-US" sz="1200">
                <a:solidFill>
                  <a:srgbClr val="898989"/>
                </a:solidFill>
                <a:latin typeface="Verdana" panose="020B0604030504040204" pitchFamily="34" charset="0"/>
              </a:rPr>
              <a:pPr>
                <a:spcBef>
                  <a:spcPct val="0"/>
                </a:spcBef>
                <a:buFontTx/>
                <a:buNone/>
              </a:pPr>
              <a:t>6</a:t>
            </a:fld>
            <a:endParaRPr lang="en-US" altLang="en-US" sz="1200">
              <a:solidFill>
                <a:srgbClr val="898989"/>
              </a:solidFill>
              <a:latin typeface="Verdana" panose="020B0604030504040204" pitchFamily="34" charset="0"/>
            </a:endParaRPr>
          </a:p>
        </p:txBody>
      </p:sp>
      <p:pic>
        <p:nvPicPr>
          <p:cNvPr id="17414" name="Picture 2">
            <a:extLst>
              <a:ext uri="{FF2B5EF4-FFF2-40B4-BE49-F238E27FC236}">
                <a16:creationId xmlns:a16="http://schemas.microsoft.com/office/drawing/2014/main" xmlns="" id="{F4AADE8A-B161-4798-A3D0-BDDDBE67196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239000" y="1022350"/>
            <a:ext cx="2438399"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Rectangle 2">
            <a:extLst>
              <a:ext uri="{FF2B5EF4-FFF2-40B4-BE49-F238E27FC236}">
                <a16:creationId xmlns:a16="http://schemas.microsoft.com/office/drawing/2014/main" xmlns="" id="{45DA3EE4-A5EF-415A-B995-9D00E04AEB7D}"/>
              </a:ext>
            </a:extLst>
          </p:cNvPr>
          <p:cNvSpPr txBox="1">
            <a:spLocks noChangeArrowheads="1"/>
          </p:cNvSpPr>
          <p:nvPr/>
        </p:nvSpPr>
        <p:spPr bwMode="auto">
          <a:xfrm>
            <a:off x="-304800" y="66561"/>
            <a:ext cx="9906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30000"/>
              </a:lnSpc>
              <a:spcBef>
                <a:spcPct val="0"/>
              </a:spcBef>
              <a:buFontTx/>
              <a:buNone/>
            </a:pPr>
            <a:r>
              <a:rPr lang="en-US" altLang="en-US" sz="2800" b="1">
                <a:solidFill>
                  <a:srgbClr val="0070C0"/>
                </a:solidFill>
                <a:latin typeface="Times New Roman" panose="02020603050405020304" pitchFamily="18" charset="0"/>
                <a:cs typeface="Times New Roman" panose="02020603050405020304" pitchFamily="18" charset="0"/>
              </a:rPr>
              <a:t>Khi học sinh trở lại học</a:t>
            </a:r>
            <a:endParaRPr lang="en-US" altLang="en-US" sz="2800" b="1">
              <a:solidFill>
                <a:srgbClr val="0070C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DADF9D1E-69C0-44F0-A8C6-6DF3FABCFD74}"/>
              </a:ext>
            </a:extLst>
          </p:cNvPr>
          <p:cNvCxnSpPr/>
          <p:nvPr/>
        </p:nvCxnSpPr>
        <p:spPr>
          <a:xfrm>
            <a:off x="-9258" y="596786"/>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aphicFrame>
        <p:nvGraphicFramePr>
          <p:cNvPr id="2" name="Diagram 1">
            <a:extLst>
              <a:ext uri="{FF2B5EF4-FFF2-40B4-BE49-F238E27FC236}">
                <a16:creationId xmlns:a16="http://schemas.microsoft.com/office/drawing/2014/main" xmlns="" id="{1835646A-FE9B-4CE0-88AD-11441BB8E528}"/>
              </a:ext>
            </a:extLst>
          </p:cNvPr>
          <p:cNvGraphicFramePr/>
          <p:nvPr>
            <p:extLst>
              <p:ext uri="{D42A27DB-BD31-4B8C-83A1-F6EECF244321}">
                <p14:modId xmlns:p14="http://schemas.microsoft.com/office/powerpoint/2010/main" val="3117141197"/>
              </p:ext>
            </p:extLst>
          </p:nvPr>
        </p:nvGraphicFramePr>
        <p:xfrm>
          <a:off x="533400" y="922338"/>
          <a:ext cx="6096000" cy="4640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461" name="Slide Number Placeholder 2">
            <a:extLst>
              <a:ext uri="{FF2B5EF4-FFF2-40B4-BE49-F238E27FC236}">
                <a16:creationId xmlns:a16="http://schemas.microsoft.com/office/drawing/2014/main" xmlns="" id="{16C1938C-52FA-49F6-A42B-B7EFC44047D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96F9111-D521-4769-9BEB-7220DCF22AAB}" type="slidenum">
              <a:rPr lang="en-US" altLang="en-US" sz="1200">
                <a:solidFill>
                  <a:srgbClr val="898989"/>
                </a:solidFill>
                <a:latin typeface="Verdana" panose="020B0604030504040204" pitchFamily="34" charset="0"/>
              </a:rPr>
              <a:pPr>
                <a:spcBef>
                  <a:spcPct val="0"/>
                </a:spcBef>
                <a:buFontTx/>
                <a:buNone/>
              </a:pPr>
              <a:t>7</a:t>
            </a:fld>
            <a:endParaRPr lang="en-US" altLang="en-US" sz="1200">
              <a:solidFill>
                <a:srgbClr val="898989"/>
              </a:solidFill>
              <a:latin typeface="Verdana" panose="020B0604030504040204" pitchFamily="34" charset="0"/>
            </a:endParaRPr>
          </a:p>
        </p:txBody>
      </p:sp>
      <p:sp>
        <p:nvSpPr>
          <p:cNvPr id="19462" name="Rectangle 2">
            <a:extLst>
              <a:ext uri="{FF2B5EF4-FFF2-40B4-BE49-F238E27FC236}">
                <a16:creationId xmlns:a16="http://schemas.microsoft.com/office/drawing/2014/main" xmlns="" id="{E5A8C54F-5AEE-41F1-BE20-E432A2D96B1A}"/>
              </a:ext>
            </a:extLst>
          </p:cNvPr>
          <p:cNvSpPr txBox="1">
            <a:spLocks noChangeArrowheads="1"/>
          </p:cNvSpPr>
          <p:nvPr/>
        </p:nvSpPr>
        <p:spPr bwMode="auto">
          <a:xfrm>
            <a:off x="0" y="79375"/>
            <a:ext cx="9906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30000"/>
              </a:lnSpc>
              <a:spcBef>
                <a:spcPct val="0"/>
              </a:spcBef>
              <a:buFontTx/>
              <a:buNone/>
            </a:pPr>
            <a:r>
              <a:rPr lang="vi-VN" altLang="en-US" sz="2800" b="1" dirty="0" smtClean="0">
                <a:solidFill>
                  <a:srgbClr val="0070C0"/>
                </a:solidFill>
                <a:latin typeface="Times New Roman" panose="02020603050405020304" pitchFamily="18" charset="0"/>
                <a:cs typeface="Times New Roman" panose="02020603050405020304" pitchFamily="18" charset="0"/>
              </a:rPr>
              <a:t>Khi học sinh trở lại học (tiếp)</a:t>
            </a:r>
            <a:endParaRPr lang="vi-VN" altLang="en-US" sz="2800" b="1" dirty="0">
              <a:solidFill>
                <a:srgbClr val="0070C0"/>
              </a:solidFill>
            </a:endParaRPr>
          </a:p>
        </p:txBody>
      </p:sp>
      <p:pic>
        <p:nvPicPr>
          <p:cNvPr id="19463" name="Picture 2">
            <a:extLst>
              <a:ext uri="{FF2B5EF4-FFF2-40B4-BE49-F238E27FC236}">
                <a16:creationId xmlns:a16="http://schemas.microsoft.com/office/drawing/2014/main" xmlns="" id="{86A658EF-38B2-4524-8D3F-9A1B92E404F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922338"/>
            <a:ext cx="2819400"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6F0D394A-D991-444A-B8ED-BCE3D403E897}"/>
              </a:ext>
            </a:extLst>
          </p:cNvPr>
          <p:cNvCxnSpPr/>
          <p:nvPr/>
        </p:nvCxnSpPr>
        <p:spPr>
          <a:xfrm>
            <a:off x="0" y="914400"/>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507" name="Rectangle 2">
            <a:extLst>
              <a:ext uri="{FF2B5EF4-FFF2-40B4-BE49-F238E27FC236}">
                <a16:creationId xmlns:a16="http://schemas.microsoft.com/office/drawing/2014/main" xmlns="" id="{E76ACA99-FF87-4E9B-8DAB-BAA0C26AE99D}"/>
              </a:ext>
            </a:extLst>
          </p:cNvPr>
          <p:cNvSpPr txBox="1">
            <a:spLocks noChangeArrowheads="1"/>
          </p:cNvSpPr>
          <p:nvPr/>
        </p:nvSpPr>
        <p:spPr bwMode="auto">
          <a:xfrm>
            <a:off x="0" y="79375"/>
            <a:ext cx="990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en-US" sz="2700" b="1">
                <a:solidFill>
                  <a:srgbClr val="0070C0"/>
                </a:solidFill>
                <a:latin typeface="Times New Roman" panose="02020603050405020304" pitchFamily="18" charset="0"/>
                <a:cs typeface="Times New Roman" panose="02020603050405020304" pitchFamily="18" charset="0"/>
              </a:rPr>
              <a:t>Công tác vệ sinh môi trường, khử khuẩn </a:t>
            </a:r>
            <a:r>
              <a:rPr lang="en-US" altLang="en-US" sz="2700" b="1">
                <a:solidFill>
                  <a:srgbClr val="0070C0"/>
                </a:solidFill>
              </a:rPr>
              <a:t>  </a:t>
            </a:r>
          </a:p>
        </p:txBody>
      </p:sp>
      <p:graphicFrame>
        <p:nvGraphicFramePr>
          <p:cNvPr id="2" name="Diagram 1">
            <a:extLst>
              <a:ext uri="{FF2B5EF4-FFF2-40B4-BE49-F238E27FC236}">
                <a16:creationId xmlns:a16="http://schemas.microsoft.com/office/drawing/2014/main" xmlns="" id="{F9A4D5A4-DE13-4510-B7BF-0CDD3682640F}"/>
              </a:ext>
            </a:extLst>
          </p:cNvPr>
          <p:cNvGraphicFramePr/>
          <p:nvPr>
            <p:extLst>
              <p:ext uri="{D42A27DB-BD31-4B8C-83A1-F6EECF244321}">
                <p14:modId xmlns:p14="http://schemas.microsoft.com/office/powerpoint/2010/main" val="1824125078"/>
              </p:ext>
            </p:extLst>
          </p:nvPr>
        </p:nvGraphicFramePr>
        <p:xfrm>
          <a:off x="381000" y="1600200"/>
          <a:ext cx="9258300" cy="2370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510" name="Slide Number Placeholder 2">
            <a:extLst>
              <a:ext uri="{FF2B5EF4-FFF2-40B4-BE49-F238E27FC236}">
                <a16:creationId xmlns:a16="http://schemas.microsoft.com/office/drawing/2014/main" xmlns="" id="{29820632-F9FA-4FB2-83B4-B2E89E3231B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FCAA161-FAA1-4031-ABFE-F590DC8315EA}" type="slidenum">
              <a:rPr lang="en-US" altLang="en-US" sz="1200">
                <a:solidFill>
                  <a:srgbClr val="898989"/>
                </a:solidFill>
                <a:latin typeface="Verdana" panose="020B0604030504040204" pitchFamily="34" charset="0"/>
              </a:rPr>
              <a:pPr>
                <a:spcBef>
                  <a:spcPct val="0"/>
                </a:spcBef>
                <a:buFontTx/>
                <a:buNone/>
              </a:pPr>
              <a:t>8</a:t>
            </a:fld>
            <a:endParaRPr lang="en-US" altLang="en-US" sz="1200">
              <a:solidFill>
                <a:srgbClr val="898989"/>
              </a:solidFill>
              <a:latin typeface="Verdana" panose="020B0604030504040204"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BED04B67-1068-4A18-89C9-71063EB1F9D4}"/>
              </a:ext>
            </a:extLst>
          </p:cNvPr>
          <p:cNvCxnSpPr/>
          <p:nvPr/>
        </p:nvCxnSpPr>
        <p:spPr>
          <a:xfrm>
            <a:off x="0" y="914400"/>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3555" name="Rectangle 2">
            <a:extLst>
              <a:ext uri="{FF2B5EF4-FFF2-40B4-BE49-F238E27FC236}">
                <a16:creationId xmlns:a16="http://schemas.microsoft.com/office/drawing/2014/main" xmlns="" id="{749CAE20-7223-4233-B765-18934B540FBD}"/>
              </a:ext>
            </a:extLst>
          </p:cNvPr>
          <p:cNvSpPr txBox="1">
            <a:spLocks noChangeArrowheads="1"/>
          </p:cNvSpPr>
          <p:nvPr/>
        </p:nvSpPr>
        <p:spPr bwMode="auto">
          <a:xfrm>
            <a:off x="0" y="79375"/>
            <a:ext cx="990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en-US" sz="2700" b="1">
                <a:solidFill>
                  <a:srgbClr val="0070C0"/>
                </a:solidFill>
                <a:latin typeface="Times New Roman" panose="02020603050405020304" pitchFamily="18" charset="0"/>
                <a:cs typeface="Times New Roman" panose="02020603050405020304" pitchFamily="18" charset="0"/>
              </a:rPr>
              <a:t>Công tác vệ sinh môi trường, khử khuẩn (tiếp)</a:t>
            </a:r>
            <a:endParaRPr lang="en-US" altLang="en-US" sz="2700" b="1">
              <a:solidFill>
                <a:srgbClr val="002060"/>
              </a:solidFill>
            </a:endParaRPr>
          </a:p>
        </p:txBody>
      </p:sp>
      <p:graphicFrame>
        <p:nvGraphicFramePr>
          <p:cNvPr id="4" name="Diagram 3">
            <a:extLst>
              <a:ext uri="{FF2B5EF4-FFF2-40B4-BE49-F238E27FC236}">
                <a16:creationId xmlns:a16="http://schemas.microsoft.com/office/drawing/2014/main" xmlns="" id="{4E956FB5-4628-4242-B57E-8530F3CA86E7}"/>
              </a:ext>
            </a:extLst>
          </p:cNvPr>
          <p:cNvGraphicFramePr/>
          <p:nvPr>
            <p:extLst>
              <p:ext uri="{D42A27DB-BD31-4B8C-83A1-F6EECF244321}">
                <p14:modId xmlns:p14="http://schemas.microsoft.com/office/powerpoint/2010/main" val="981861924"/>
              </p:ext>
            </p:extLst>
          </p:nvPr>
        </p:nvGraphicFramePr>
        <p:xfrm>
          <a:off x="228600" y="915988"/>
          <a:ext cx="6870700" cy="5491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558" name="Slide Number Placeholder 2">
            <a:extLst>
              <a:ext uri="{FF2B5EF4-FFF2-40B4-BE49-F238E27FC236}">
                <a16:creationId xmlns:a16="http://schemas.microsoft.com/office/drawing/2014/main" xmlns="" id="{54B98618-70C8-49F8-8585-8455CF6D3AC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DAACDC1-8D33-49BC-916D-99A4DBEC06F7}" type="slidenum">
              <a:rPr lang="en-US" altLang="en-US" sz="1200">
                <a:solidFill>
                  <a:srgbClr val="898989"/>
                </a:solidFill>
                <a:latin typeface="Verdana" panose="020B0604030504040204" pitchFamily="34" charset="0"/>
              </a:rPr>
              <a:pPr>
                <a:spcBef>
                  <a:spcPct val="0"/>
                </a:spcBef>
                <a:buFontTx/>
                <a:buNone/>
              </a:pPr>
              <a:t>9</a:t>
            </a:fld>
            <a:endParaRPr lang="en-US" altLang="en-US" sz="1200">
              <a:solidFill>
                <a:srgbClr val="898989"/>
              </a:solidFill>
              <a:latin typeface="Verdana" panose="020B0604030504040204" pitchFamily="34" charset="0"/>
            </a:endParaRPr>
          </a:p>
        </p:txBody>
      </p:sp>
      <p:pic>
        <p:nvPicPr>
          <p:cNvPr id="23560" name="Picture 2">
            <a:extLst>
              <a:ext uri="{FF2B5EF4-FFF2-40B4-BE49-F238E27FC236}">
                <a16:creationId xmlns:a16="http://schemas.microsoft.com/office/drawing/2014/main" xmlns="" id="{CF9EE166-6453-40D8-A6C2-F5A691291D9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181566" y="1201003"/>
            <a:ext cx="26162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a:extLst>
              <a:ext uri="{FF2B5EF4-FFF2-40B4-BE49-F238E27FC236}">
                <a16:creationId xmlns:a16="http://schemas.microsoft.com/office/drawing/2014/main" xmlns="" id="{E009FC0F-89EF-4438-B38B-84410029687C}"/>
              </a:ext>
            </a:extLst>
          </p:cNvPr>
          <p:cNvSpPr>
            <a:spLocks noGrp="1"/>
          </p:cNvSpPr>
          <p:nvPr>
            <p:ph type="ctrTitle"/>
          </p:nvPr>
        </p:nvSpPr>
        <p:spPr>
          <a:xfrm>
            <a:off x="742950" y="2130425"/>
            <a:ext cx="8420100" cy="2365375"/>
          </a:xfrm>
        </p:spPr>
        <p:txBody>
          <a:bodyPr/>
          <a:lstStyle/>
          <a:p>
            <a:r>
              <a:rPr lang="vi-VN" altLang="en-US" sz="4000" dirty="0">
                <a:solidFill>
                  <a:srgbClr val="00B0F0"/>
                </a:solidFill>
              </a:rPr>
              <a:t>XỬ TRÍ CÁC TRƯỜNG HỢP </a:t>
            </a:r>
            <a:r>
              <a:rPr lang="vi-VN" altLang="en-US" sz="4000" dirty="0" smtClean="0">
                <a:solidFill>
                  <a:srgbClr val="00B0F0"/>
                </a:solidFill>
              </a:rPr>
              <a:t>NGHI </a:t>
            </a:r>
            <a:r>
              <a:rPr lang="vi-VN" altLang="en-US" sz="4000" dirty="0">
                <a:solidFill>
                  <a:srgbClr val="00B0F0"/>
                </a:solidFill>
              </a:rPr>
              <a:t>MẮC COVID-19</a:t>
            </a:r>
            <a:r>
              <a:rPr lang="en-US" altLang="en-US" sz="4000" dirty="0">
                <a:solidFill>
                  <a:srgbClr val="00B0F0"/>
                </a:solidFill>
              </a:rPr>
              <a:t>, </a:t>
            </a:r>
            <a:r>
              <a:rPr lang="en-US" altLang="en-US" sz="4000" dirty="0" err="1">
                <a:solidFill>
                  <a:srgbClr val="00B0F0"/>
                </a:solidFill>
                <a:latin typeface="Times New Roman" panose="02020603050405020304" pitchFamily="18" charset="0"/>
                <a:cs typeface="Times New Roman" panose="02020603050405020304" pitchFamily="18" charset="0"/>
              </a:rPr>
              <a:t>PHONG</a:t>
            </a:r>
            <a:r>
              <a:rPr lang="en-US" altLang="en-US" sz="4000" dirty="0">
                <a:solidFill>
                  <a:srgbClr val="00B0F0"/>
                </a:solidFill>
                <a:latin typeface="Times New Roman" panose="02020603050405020304" pitchFamily="18" charset="0"/>
                <a:cs typeface="Times New Roman" panose="02020603050405020304" pitchFamily="18" charset="0"/>
              </a:rPr>
              <a:t> </a:t>
            </a:r>
            <a:r>
              <a:rPr lang="en-US" altLang="en-US" sz="4000" dirty="0" err="1">
                <a:solidFill>
                  <a:srgbClr val="00B0F0"/>
                </a:solidFill>
                <a:latin typeface="Times New Roman" panose="02020603050405020304" pitchFamily="18" charset="0"/>
                <a:cs typeface="Times New Roman" panose="02020603050405020304" pitchFamily="18" charset="0"/>
              </a:rPr>
              <a:t>TỎA</a:t>
            </a:r>
            <a:r>
              <a:rPr lang="en-US" altLang="en-US" sz="4000" dirty="0">
                <a:solidFill>
                  <a:srgbClr val="00B0F0"/>
                </a:solidFill>
                <a:latin typeface="Times New Roman" panose="02020603050405020304" pitchFamily="18" charset="0"/>
                <a:cs typeface="Times New Roman" panose="02020603050405020304" pitchFamily="18" charset="0"/>
              </a:rPr>
              <a:t> </a:t>
            </a:r>
            <a:r>
              <a:rPr lang="en-US" altLang="en-US" sz="4000" dirty="0" err="1">
                <a:solidFill>
                  <a:srgbClr val="00B0F0"/>
                </a:solidFill>
                <a:latin typeface="Times New Roman" panose="02020603050405020304" pitchFamily="18" charset="0"/>
                <a:cs typeface="Times New Roman" panose="02020603050405020304" pitchFamily="18" charset="0"/>
              </a:rPr>
              <a:t>DẬP</a:t>
            </a:r>
            <a:r>
              <a:rPr lang="en-US" altLang="en-US" sz="4000" dirty="0">
                <a:solidFill>
                  <a:srgbClr val="00B0F0"/>
                </a:solidFill>
                <a:latin typeface="Times New Roman" panose="02020603050405020304" pitchFamily="18" charset="0"/>
                <a:cs typeface="Times New Roman" panose="02020603050405020304" pitchFamily="18" charset="0"/>
              </a:rPr>
              <a:t> </a:t>
            </a:r>
            <a:r>
              <a:rPr lang="en-US" altLang="en-US" sz="4000" dirty="0" err="1">
                <a:solidFill>
                  <a:srgbClr val="00B0F0"/>
                </a:solidFill>
                <a:latin typeface="Times New Roman" panose="02020603050405020304" pitchFamily="18" charset="0"/>
                <a:cs typeface="Times New Roman" panose="02020603050405020304" pitchFamily="18" charset="0"/>
              </a:rPr>
              <a:t>DỊCH</a:t>
            </a:r>
            <a:r>
              <a:rPr lang="en-US" altLang="en-US" sz="4000" dirty="0">
                <a:solidFill>
                  <a:srgbClr val="00B0F0"/>
                </a:solidFill>
                <a:latin typeface="Times New Roman" panose="02020603050405020304" pitchFamily="18" charset="0"/>
                <a:cs typeface="Times New Roman" panose="02020603050405020304" pitchFamily="18" charset="0"/>
              </a:rPr>
              <a:t>.</a:t>
            </a:r>
          </a:p>
        </p:txBody>
      </p:sp>
      <p:sp>
        <p:nvSpPr>
          <p:cNvPr id="25603" name="Slide Number Placeholder 1">
            <a:extLst>
              <a:ext uri="{FF2B5EF4-FFF2-40B4-BE49-F238E27FC236}">
                <a16:creationId xmlns:a16="http://schemas.microsoft.com/office/drawing/2014/main" xmlns="" id="{DA756531-9E08-470C-9C16-30B040FF13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134924E-0ED7-4CFE-9CF2-6277D3E6517C}" type="slidenum">
              <a:rPr lang="en-US" altLang="en-US" sz="1200">
                <a:solidFill>
                  <a:srgbClr val="898989"/>
                </a:solidFill>
                <a:latin typeface="Verdana" panose="020B0604030504040204" pitchFamily="34" charset="0"/>
              </a:rPr>
              <a:pPr>
                <a:spcBef>
                  <a:spcPct val="0"/>
                </a:spcBef>
                <a:buFontTx/>
                <a:buNone/>
              </a:pPr>
              <a:t>10</a:t>
            </a:fld>
            <a:endParaRPr lang="en-US" altLang="en-US" sz="1200">
              <a:solidFill>
                <a:srgbClr val="89898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A6C115B3-41A7-44AF-9A61-C6DC960D50B3}"/>
              </a:ext>
            </a:extLst>
          </p:cNvPr>
          <p:cNvCxnSpPr/>
          <p:nvPr/>
        </p:nvCxnSpPr>
        <p:spPr>
          <a:xfrm>
            <a:off x="0" y="914400"/>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6627" name="Rectangle 2">
            <a:extLst>
              <a:ext uri="{FF2B5EF4-FFF2-40B4-BE49-F238E27FC236}">
                <a16:creationId xmlns:a16="http://schemas.microsoft.com/office/drawing/2014/main" xmlns="" id="{893FC651-5006-47DD-A90D-A9630019398F}"/>
              </a:ext>
            </a:extLst>
          </p:cNvPr>
          <p:cNvSpPr txBox="1">
            <a:spLocks noChangeArrowheads="1"/>
          </p:cNvSpPr>
          <p:nvPr/>
        </p:nvSpPr>
        <p:spPr bwMode="auto">
          <a:xfrm>
            <a:off x="0" y="76200"/>
            <a:ext cx="990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vi-VN" altLang="en-US" sz="2700" b="1" dirty="0" smtClean="0">
                <a:solidFill>
                  <a:srgbClr val="0070C0"/>
                </a:solidFill>
                <a:latin typeface="Times New Roman" panose="02020603050405020304" pitchFamily="18" charset="0"/>
                <a:cs typeface="Times New Roman" panose="02020603050405020304" pitchFamily="18" charset="0"/>
              </a:rPr>
              <a:t>Nếu có trường hợp nghi mắc</a:t>
            </a:r>
            <a:endParaRPr lang="vi-VN" altLang="en-US" sz="2000" b="1" i="1" dirty="0">
              <a:solidFill>
                <a:srgbClr val="0070C0"/>
              </a:solidFill>
              <a:latin typeface="Times New Roman" panose="02020603050405020304" pitchFamily="18" charset="0"/>
              <a:cs typeface="Times New Roman" panose="02020603050405020304" pitchFamily="18" charset="0"/>
            </a:endParaRPr>
          </a:p>
        </p:txBody>
      </p:sp>
      <p:graphicFrame>
        <p:nvGraphicFramePr>
          <p:cNvPr id="2" name="Diagram 1">
            <a:extLst>
              <a:ext uri="{FF2B5EF4-FFF2-40B4-BE49-F238E27FC236}">
                <a16:creationId xmlns:a16="http://schemas.microsoft.com/office/drawing/2014/main" xmlns="" id="{2E52745C-5031-46E2-A04A-1D725E93ABDE}"/>
              </a:ext>
            </a:extLst>
          </p:cNvPr>
          <p:cNvGraphicFramePr/>
          <p:nvPr>
            <p:extLst>
              <p:ext uri="{D42A27DB-BD31-4B8C-83A1-F6EECF244321}">
                <p14:modId xmlns:p14="http://schemas.microsoft.com/office/powerpoint/2010/main" val="2161120733"/>
              </p:ext>
            </p:extLst>
          </p:nvPr>
        </p:nvGraphicFramePr>
        <p:xfrm>
          <a:off x="381001" y="1144588"/>
          <a:ext cx="9029700" cy="5211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630" name="Slide Number Placeholder 2">
            <a:extLst>
              <a:ext uri="{FF2B5EF4-FFF2-40B4-BE49-F238E27FC236}">
                <a16:creationId xmlns:a16="http://schemas.microsoft.com/office/drawing/2014/main" xmlns="" id="{D5C2EE63-CA69-4DA9-BCA8-EEE7D328CD6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A4FFFA6-871D-4A14-82A7-2F9A1A06B7C1}" type="slidenum">
              <a:rPr lang="en-US" altLang="en-US" sz="1200">
                <a:solidFill>
                  <a:srgbClr val="898989"/>
                </a:solidFill>
                <a:latin typeface="Verdana" panose="020B0604030504040204" pitchFamily="34" charset="0"/>
              </a:rPr>
              <a:pPr>
                <a:spcBef>
                  <a:spcPct val="0"/>
                </a:spcBef>
                <a:buFontTx/>
                <a:buNone/>
              </a:pPr>
              <a:t>11</a:t>
            </a:fld>
            <a:endParaRPr lang="en-US" altLang="en-US" sz="1200">
              <a:solidFill>
                <a:srgbClr val="898989"/>
              </a:solidFill>
              <a:latin typeface="Verdana" panose="020B0604030504040204"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38B3B1D4-CAA6-4A1C-B056-E2F8B0D4CF83}"/>
              </a:ext>
            </a:extLst>
          </p:cNvPr>
          <p:cNvSpPr>
            <a:spLocks noGrp="1"/>
          </p:cNvSpPr>
          <p:nvPr>
            <p:ph type="title"/>
          </p:nvPr>
        </p:nvSpPr>
        <p:spPr/>
        <p:txBody>
          <a:bodyPr/>
          <a:lstStyle/>
          <a:p>
            <a:pPr eaLnBrk="1" hangingPunct="1">
              <a:defRPr/>
            </a:pPr>
            <a:r>
              <a:rPr lang="vi-VN" altLang="en-US" sz="3200" b="1" dirty="0" smtClean="0">
                <a:solidFill>
                  <a:srgbClr val="0070C0"/>
                </a:solidFill>
                <a:latin typeface="Times New Roman" panose="02020603050405020304" pitchFamily="18" charset="0"/>
                <a:ea typeface="+mn-ea"/>
                <a:cs typeface="Times New Roman" panose="02020603050405020304" pitchFamily="18" charset="0"/>
              </a:rPr>
              <a:t>Các</a:t>
            </a:r>
            <a:r>
              <a:rPr lang="en-US" altLang="en-US" sz="3200" b="1" dirty="0" smtClean="0">
                <a:solidFill>
                  <a:srgbClr val="0070C0"/>
                </a:solidFill>
                <a:latin typeface="Times New Roman" panose="02020603050405020304" pitchFamily="18" charset="0"/>
                <a:ea typeface="+mn-ea"/>
                <a:cs typeface="Times New Roman" panose="02020603050405020304" pitchFamily="18" charset="0"/>
              </a:rPr>
              <a:t> </a:t>
            </a:r>
            <a:r>
              <a:rPr lang="vi-VN" altLang="en-US" sz="3200" b="1" dirty="0" smtClean="0">
                <a:solidFill>
                  <a:srgbClr val="0070C0"/>
                </a:solidFill>
                <a:latin typeface="Times New Roman" panose="02020603050405020304" pitchFamily="18" charset="0"/>
                <a:ea typeface="+mn-ea"/>
                <a:cs typeface="Times New Roman" panose="02020603050405020304" pitchFamily="18" charset="0"/>
              </a:rPr>
              <a:t>trường hợp nghi mắc (tiếp)</a:t>
            </a:r>
            <a:endParaRPr lang="vi-VN" sz="5400" dirty="0"/>
          </a:p>
        </p:txBody>
      </p:sp>
      <p:graphicFrame>
        <p:nvGraphicFramePr>
          <p:cNvPr id="4" name="Content Placeholder 3">
            <a:extLst>
              <a:ext uri="{FF2B5EF4-FFF2-40B4-BE49-F238E27FC236}">
                <a16:creationId xmlns:a16="http://schemas.microsoft.com/office/drawing/2014/main" xmlns="" id="{8F44AF96-C3B2-4F23-8E8F-774A4CBE9FA9}"/>
              </a:ext>
            </a:extLst>
          </p:cNvPr>
          <p:cNvGraphicFramePr>
            <a:graphicFrameLocks noGrp="1"/>
          </p:cNvGraphicFramePr>
          <p:nvPr>
            <p:ph idx="1"/>
            <p:extLst>
              <p:ext uri="{D42A27DB-BD31-4B8C-83A1-F6EECF244321}">
                <p14:modId xmlns:p14="http://schemas.microsoft.com/office/powerpoint/2010/main" val="2360985741"/>
              </p:ext>
            </p:extLst>
          </p:nvPr>
        </p:nvGraphicFramePr>
        <p:xfrm>
          <a:off x="495300" y="1143000"/>
          <a:ext cx="9029700" cy="5213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8676" name="Slide Number Placeholder 1">
            <a:extLst>
              <a:ext uri="{FF2B5EF4-FFF2-40B4-BE49-F238E27FC236}">
                <a16:creationId xmlns:a16="http://schemas.microsoft.com/office/drawing/2014/main" xmlns="" id="{21BDB772-B2BD-461B-AFF2-5CFC4FD899C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1F3C435-8362-404B-8083-99014D6AE78C}" type="slidenum">
              <a:rPr lang="en-US" altLang="en-US" sz="1200">
                <a:solidFill>
                  <a:srgbClr val="898989"/>
                </a:solidFill>
                <a:latin typeface="Verdana" panose="020B0604030504040204" pitchFamily="34" charset="0"/>
              </a:rPr>
              <a:pPr>
                <a:spcBef>
                  <a:spcPct val="0"/>
                </a:spcBef>
                <a:buFontTx/>
                <a:buNone/>
              </a:pPr>
              <a:t>12</a:t>
            </a:fld>
            <a:endParaRPr lang="en-US" altLang="en-US" sz="1200">
              <a:solidFill>
                <a:srgbClr val="89898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B280130D-F51B-4F9E-B6EB-022A80573449}"/>
              </a:ext>
            </a:extLst>
          </p:cNvPr>
          <p:cNvCxnSpPr/>
          <p:nvPr/>
        </p:nvCxnSpPr>
        <p:spPr>
          <a:xfrm>
            <a:off x="0" y="914400"/>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699" name="Rectangle 2">
            <a:extLst>
              <a:ext uri="{FF2B5EF4-FFF2-40B4-BE49-F238E27FC236}">
                <a16:creationId xmlns:a16="http://schemas.microsoft.com/office/drawing/2014/main" xmlns="" id="{815A5593-7010-42BB-A2D3-DEC455E6FA34}"/>
              </a:ext>
            </a:extLst>
          </p:cNvPr>
          <p:cNvSpPr txBox="1">
            <a:spLocks noChangeArrowheads="1"/>
          </p:cNvSpPr>
          <p:nvPr/>
        </p:nvSpPr>
        <p:spPr bwMode="auto">
          <a:xfrm>
            <a:off x="0" y="76200"/>
            <a:ext cx="990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700" b="1">
                <a:solidFill>
                  <a:srgbClr val="0070C0"/>
                </a:solidFill>
                <a:latin typeface="Times New Roman" panose="02020603050405020304" pitchFamily="18" charset="0"/>
                <a:cs typeface="Times New Roman" panose="02020603050405020304" pitchFamily="18" charset="0"/>
              </a:rPr>
              <a:t>K</a:t>
            </a:r>
            <a:r>
              <a:rPr lang="vi-VN" altLang="en-US" sz="2700" b="1">
                <a:solidFill>
                  <a:srgbClr val="0070C0"/>
                </a:solidFill>
                <a:latin typeface="Times New Roman" panose="02020603050405020304" pitchFamily="18" charset="0"/>
                <a:cs typeface="Times New Roman" panose="02020603050405020304" pitchFamily="18" charset="0"/>
              </a:rPr>
              <a:t>hi có bệnh nhân COVID-19 trong trường học</a:t>
            </a:r>
            <a:endParaRPr lang="en-US" altLang="en-US" sz="2000" b="1" i="1">
              <a:solidFill>
                <a:srgbClr val="0070C0"/>
              </a:solidFill>
              <a:latin typeface="Times New Roman" panose="02020603050405020304" pitchFamily="18" charset="0"/>
              <a:cs typeface="Times New Roman" panose="02020603050405020304" pitchFamily="18" charset="0"/>
            </a:endParaRPr>
          </a:p>
        </p:txBody>
      </p:sp>
      <p:sp>
        <p:nvSpPr>
          <p:cNvPr id="29701" name="Slide Number Placeholder 2">
            <a:extLst>
              <a:ext uri="{FF2B5EF4-FFF2-40B4-BE49-F238E27FC236}">
                <a16:creationId xmlns:a16="http://schemas.microsoft.com/office/drawing/2014/main" xmlns="" id="{AACC0236-985E-490F-803D-9EFB6294521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5A3EBE0-6721-428D-9566-DBD62FB64022}" type="slidenum">
              <a:rPr lang="en-US" altLang="en-US" sz="1200">
                <a:solidFill>
                  <a:srgbClr val="898989"/>
                </a:solidFill>
                <a:latin typeface="Verdana" panose="020B0604030504040204" pitchFamily="34" charset="0"/>
              </a:rPr>
              <a:pPr>
                <a:spcBef>
                  <a:spcPct val="0"/>
                </a:spcBef>
                <a:buFontTx/>
                <a:buNone/>
              </a:pPr>
              <a:t>13</a:t>
            </a:fld>
            <a:endParaRPr lang="en-US" altLang="en-US" sz="1200">
              <a:solidFill>
                <a:srgbClr val="898989"/>
              </a:solidFill>
              <a:latin typeface="Verdana" panose="020B0604030504040204" pitchFamily="34" charset="0"/>
            </a:endParaRPr>
          </a:p>
        </p:txBody>
      </p:sp>
      <p:sp>
        <p:nvSpPr>
          <p:cNvPr id="29702" name="Rectangle 1">
            <a:extLst>
              <a:ext uri="{FF2B5EF4-FFF2-40B4-BE49-F238E27FC236}">
                <a16:creationId xmlns:a16="http://schemas.microsoft.com/office/drawing/2014/main" xmlns="" id="{09483B52-18B9-4C7C-AD39-0D0D8DE5B0CD}"/>
              </a:ext>
            </a:extLst>
          </p:cNvPr>
          <p:cNvSpPr>
            <a:spLocks noChangeArrowheads="1"/>
          </p:cNvSpPr>
          <p:nvPr/>
        </p:nvSpPr>
        <p:spPr bwMode="auto">
          <a:xfrm>
            <a:off x="381000" y="950913"/>
            <a:ext cx="9372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b="1">
                <a:solidFill>
                  <a:srgbClr val="C00000"/>
                </a:solidFill>
              </a:rPr>
              <a:t>  </a:t>
            </a:r>
          </a:p>
        </p:txBody>
      </p:sp>
      <p:graphicFrame>
        <p:nvGraphicFramePr>
          <p:cNvPr id="2" name="Diagram 1">
            <a:extLst>
              <a:ext uri="{FF2B5EF4-FFF2-40B4-BE49-F238E27FC236}">
                <a16:creationId xmlns:a16="http://schemas.microsoft.com/office/drawing/2014/main" xmlns="" id="{87D0A897-D357-46C1-9FD9-090A95324460}"/>
              </a:ext>
            </a:extLst>
          </p:cNvPr>
          <p:cNvGraphicFramePr/>
          <p:nvPr>
            <p:extLst>
              <p:ext uri="{D42A27DB-BD31-4B8C-83A1-F6EECF244321}">
                <p14:modId xmlns:p14="http://schemas.microsoft.com/office/powerpoint/2010/main" val="2165667926"/>
              </p:ext>
            </p:extLst>
          </p:nvPr>
        </p:nvGraphicFramePr>
        <p:xfrm>
          <a:off x="609600" y="944563"/>
          <a:ext cx="8801100" cy="5410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0D9182E5-74D0-4028-A0B6-D13BECDBB20B}"/>
              </a:ext>
            </a:extLst>
          </p:cNvPr>
          <p:cNvCxnSpPr/>
          <p:nvPr/>
        </p:nvCxnSpPr>
        <p:spPr>
          <a:xfrm>
            <a:off x="0" y="914400"/>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1747" name="Rectangle 2">
            <a:extLst>
              <a:ext uri="{FF2B5EF4-FFF2-40B4-BE49-F238E27FC236}">
                <a16:creationId xmlns:a16="http://schemas.microsoft.com/office/drawing/2014/main" xmlns="" id="{71D54189-DDC5-484C-AB37-CD5A1EEF93B4}"/>
              </a:ext>
            </a:extLst>
          </p:cNvPr>
          <p:cNvSpPr txBox="1">
            <a:spLocks noChangeArrowheads="1"/>
          </p:cNvSpPr>
          <p:nvPr/>
        </p:nvSpPr>
        <p:spPr bwMode="auto">
          <a:xfrm>
            <a:off x="0" y="76200"/>
            <a:ext cx="990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700" b="1">
                <a:solidFill>
                  <a:srgbClr val="0070C0"/>
                </a:solidFill>
                <a:latin typeface="Times New Roman" panose="02020603050405020304" pitchFamily="18" charset="0"/>
                <a:cs typeface="Times New Roman" panose="02020603050405020304" pitchFamily="18" charset="0"/>
              </a:rPr>
              <a:t>K</a:t>
            </a:r>
            <a:r>
              <a:rPr lang="vi-VN" altLang="en-US" sz="2700" b="1">
                <a:solidFill>
                  <a:srgbClr val="0070C0"/>
                </a:solidFill>
                <a:latin typeface="Times New Roman" panose="02020603050405020304" pitchFamily="18" charset="0"/>
                <a:cs typeface="Times New Roman" panose="02020603050405020304" pitchFamily="18" charset="0"/>
              </a:rPr>
              <a:t>hi có bệnh nhân COVID-19 trong trường học</a:t>
            </a:r>
            <a:endParaRPr lang="en-US" altLang="en-US" sz="2000" b="1" i="1">
              <a:solidFill>
                <a:srgbClr val="0070C0"/>
              </a:solidFill>
              <a:latin typeface="Times New Roman" panose="02020603050405020304" pitchFamily="18" charset="0"/>
              <a:cs typeface="Times New Roman" panose="02020603050405020304" pitchFamily="18" charset="0"/>
            </a:endParaRPr>
          </a:p>
        </p:txBody>
      </p:sp>
      <p:sp>
        <p:nvSpPr>
          <p:cNvPr id="31749" name="Slide Number Placeholder 2">
            <a:extLst>
              <a:ext uri="{FF2B5EF4-FFF2-40B4-BE49-F238E27FC236}">
                <a16:creationId xmlns:a16="http://schemas.microsoft.com/office/drawing/2014/main" xmlns="" id="{C500975A-08C3-46BC-A7A1-B309543E685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256DAC3-C0C8-48D4-8CF4-90D9A5D8CE12}" type="slidenum">
              <a:rPr lang="en-US" altLang="en-US" sz="1200">
                <a:solidFill>
                  <a:srgbClr val="898989"/>
                </a:solidFill>
                <a:latin typeface="Verdana" panose="020B0604030504040204" pitchFamily="34" charset="0"/>
              </a:rPr>
              <a:pPr>
                <a:spcBef>
                  <a:spcPct val="0"/>
                </a:spcBef>
                <a:buFontTx/>
                <a:buNone/>
              </a:pPr>
              <a:t>14</a:t>
            </a:fld>
            <a:endParaRPr lang="en-US" altLang="en-US" sz="1200">
              <a:solidFill>
                <a:srgbClr val="898989"/>
              </a:solidFill>
              <a:latin typeface="Verdana" panose="020B0604030504040204" pitchFamily="34" charset="0"/>
            </a:endParaRPr>
          </a:p>
        </p:txBody>
      </p:sp>
      <p:sp>
        <p:nvSpPr>
          <p:cNvPr id="31750" name="Rectangle 1">
            <a:extLst>
              <a:ext uri="{FF2B5EF4-FFF2-40B4-BE49-F238E27FC236}">
                <a16:creationId xmlns:a16="http://schemas.microsoft.com/office/drawing/2014/main" xmlns="" id="{5AA1DEBF-F7A0-431A-9A16-B1CEDF92C0CC}"/>
              </a:ext>
            </a:extLst>
          </p:cNvPr>
          <p:cNvSpPr>
            <a:spLocks noChangeArrowheads="1"/>
          </p:cNvSpPr>
          <p:nvPr/>
        </p:nvSpPr>
        <p:spPr bwMode="auto">
          <a:xfrm>
            <a:off x="381000" y="950913"/>
            <a:ext cx="9372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b="1">
                <a:solidFill>
                  <a:srgbClr val="C00000"/>
                </a:solidFill>
              </a:rPr>
              <a:t>  </a:t>
            </a:r>
          </a:p>
        </p:txBody>
      </p:sp>
      <p:graphicFrame>
        <p:nvGraphicFramePr>
          <p:cNvPr id="2" name="Diagram 1">
            <a:extLst>
              <a:ext uri="{FF2B5EF4-FFF2-40B4-BE49-F238E27FC236}">
                <a16:creationId xmlns:a16="http://schemas.microsoft.com/office/drawing/2014/main" xmlns="" id="{1D3D7796-C94F-4EAD-B09E-60DF2041613B}"/>
              </a:ext>
            </a:extLst>
          </p:cNvPr>
          <p:cNvGraphicFramePr/>
          <p:nvPr>
            <p:extLst>
              <p:ext uri="{D42A27DB-BD31-4B8C-83A1-F6EECF244321}">
                <p14:modId xmlns:p14="http://schemas.microsoft.com/office/powerpoint/2010/main" val="1753137229"/>
              </p:ext>
            </p:extLst>
          </p:nvPr>
        </p:nvGraphicFramePr>
        <p:xfrm>
          <a:off x="1066800" y="838200"/>
          <a:ext cx="7620000" cy="5829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2208572E-1367-4A48-AE44-2D29F6E733CB}"/>
              </a:ext>
            </a:extLst>
          </p:cNvPr>
          <p:cNvCxnSpPr/>
          <p:nvPr/>
        </p:nvCxnSpPr>
        <p:spPr>
          <a:xfrm>
            <a:off x="0" y="914400"/>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5843" name="Rectangle 2">
            <a:extLst>
              <a:ext uri="{FF2B5EF4-FFF2-40B4-BE49-F238E27FC236}">
                <a16:creationId xmlns:a16="http://schemas.microsoft.com/office/drawing/2014/main" xmlns="" id="{4DF6D7F1-0011-4C36-BD8E-B811ACF87276}"/>
              </a:ext>
            </a:extLst>
          </p:cNvPr>
          <p:cNvSpPr txBox="1">
            <a:spLocks noChangeArrowheads="1"/>
          </p:cNvSpPr>
          <p:nvPr/>
        </p:nvSpPr>
        <p:spPr bwMode="auto">
          <a:xfrm>
            <a:off x="0" y="76200"/>
            <a:ext cx="990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700" b="1">
                <a:solidFill>
                  <a:srgbClr val="0070C0"/>
                </a:solidFill>
                <a:latin typeface="Times New Roman" panose="02020603050405020304" pitchFamily="18" charset="0"/>
                <a:cs typeface="Times New Roman" panose="02020603050405020304" pitchFamily="18" charset="0"/>
              </a:rPr>
              <a:t>K</a:t>
            </a:r>
            <a:r>
              <a:rPr lang="vi-VN" altLang="en-US" sz="2700" b="1">
                <a:solidFill>
                  <a:srgbClr val="0070C0"/>
                </a:solidFill>
                <a:latin typeface="Times New Roman" panose="02020603050405020304" pitchFamily="18" charset="0"/>
                <a:cs typeface="Times New Roman" panose="02020603050405020304" pitchFamily="18" charset="0"/>
              </a:rPr>
              <a:t>hi có bệnh nhân COVID-19 trong trường học</a:t>
            </a:r>
            <a:endParaRPr lang="en-US" altLang="en-US" sz="2000" b="1" i="1">
              <a:solidFill>
                <a:srgbClr val="0070C0"/>
              </a:solidFill>
              <a:latin typeface="Times New Roman" panose="02020603050405020304" pitchFamily="18" charset="0"/>
              <a:cs typeface="Times New Roman" panose="02020603050405020304" pitchFamily="18" charset="0"/>
            </a:endParaRPr>
          </a:p>
        </p:txBody>
      </p:sp>
      <p:sp>
        <p:nvSpPr>
          <p:cNvPr id="35845" name="Slide Number Placeholder 2">
            <a:extLst>
              <a:ext uri="{FF2B5EF4-FFF2-40B4-BE49-F238E27FC236}">
                <a16:creationId xmlns:a16="http://schemas.microsoft.com/office/drawing/2014/main" xmlns="" id="{4ED4CCB3-F7C7-4F5D-9364-FA6E4720B8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11C0CDF-67B1-4861-8B38-7D81F6E93AA4}" type="slidenum">
              <a:rPr lang="en-US" altLang="en-US" sz="1200">
                <a:solidFill>
                  <a:srgbClr val="898989"/>
                </a:solidFill>
                <a:latin typeface="Verdana" panose="020B0604030504040204" pitchFamily="34" charset="0"/>
              </a:rPr>
              <a:pPr>
                <a:spcBef>
                  <a:spcPct val="0"/>
                </a:spcBef>
                <a:buFontTx/>
                <a:buNone/>
              </a:pPr>
              <a:t>15</a:t>
            </a:fld>
            <a:endParaRPr lang="en-US" altLang="en-US" sz="1200">
              <a:solidFill>
                <a:srgbClr val="898989"/>
              </a:solidFill>
              <a:latin typeface="Verdana" panose="020B0604030504040204" pitchFamily="34" charset="0"/>
            </a:endParaRPr>
          </a:p>
        </p:txBody>
      </p:sp>
      <p:sp>
        <p:nvSpPr>
          <p:cNvPr id="35846" name="Rectangle 1">
            <a:extLst>
              <a:ext uri="{FF2B5EF4-FFF2-40B4-BE49-F238E27FC236}">
                <a16:creationId xmlns:a16="http://schemas.microsoft.com/office/drawing/2014/main" xmlns="" id="{623AE8A2-F7CE-45C1-A3EA-5A627884CB95}"/>
              </a:ext>
            </a:extLst>
          </p:cNvPr>
          <p:cNvSpPr>
            <a:spLocks noChangeArrowheads="1"/>
          </p:cNvSpPr>
          <p:nvPr/>
        </p:nvSpPr>
        <p:spPr bwMode="auto">
          <a:xfrm>
            <a:off x="381000" y="950913"/>
            <a:ext cx="9372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b="1">
                <a:solidFill>
                  <a:srgbClr val="C00000"/>
                </a:solidFill>
              </a:rPr>
              <a:t>  </a:t>
            </a:r>
          </a:p>
        </p:txBody>
      </p:sp>
      <p:graphicFrame>
        <p:nvGraphicFramePr>
          <p:cNvPr id="2" name="Diagram 1">
            <a:extLst>
              <a:ext uri="{FF2B5EF4-FFF2-40B4-BE49-F238E27FC236}">
                <a16:creationId xmlns:a16="http://schemas.microsoft.com/office/drawing/2014/main" xmlns="" id="{C62EF5E3-667E-44A4-A83B-1D0C7A7DEDF3}"/>
              </a:ext>
            </a:extLst>
          </p:cNvPr>
          <p:cNvGraphicFramePr/>
          <p:nvPr>
            <p:extLst>
              <p:ext uri="{D42A27DB-BD31-4B8C-83A1-F6EECF244321}">
                <p14:modId xmlns:p14="http://schemas.microsoft.com/office/powerpoint/2010/main" val="3949096199"/>
              </p:ext>
            </p:extLst>
          </p:nvPr>
        </p:nvGraphicFramePr>
        <p:xfrm>
          <a:off x="609600" y="944562"/>
          <a:ext cx="8305800" cy="507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xmlns="" id="{8027807F-581A-4BDF-8259-6B7BF790CB13}"/>
              </a:ext>
            </a:extLst>
          </p:cNvPr>
          <p:cNvCxnSpPr/>
          <p:nvPr/>
        </p:nvCxnSpPr>
        <p:spPr>
          <a:xfrm>
            <a:off x="0" y="836612"/>
            <a:ext cx="9906000" cy="1588"/>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987" name="Rectangle 2">
            <a:extLst>
              <a:ext uri="{FF2B5EF4-FFF2-40B4-BE49-F238E27FC236}">
                <a16:creationId xmlns:a16="http://schemas.microsoft.com/office/drawing/2014/main" xmlns="" id="{21FD85A9-E36D-4030-BE05-5535F7256E2F}"/>
              </a:ext>
            </a:extLst>
          </p:cNvPr>
          <p:cNvSpPr txBox="1">
            <a:spLocks noChangeArrowheads="1"/>
          </p:cNvSpPr>
          <p:nvPr/>
        </p:nvSpPr>
        <p:spPr bwMode="auto">
          <a:xfrm>
            <a:off x="0" y="79375"/>
            <a:ext cx="990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en-US" sz="2700" b="1">
                <a:solidFill>
                  <a:srgbClr val="0070C0"/>
                </a:solidFill>
                <a:latin typeface="Times New Roman" panose="02020603050405020304" pitchFamily="18" charset="0"/>
                <a:cs typeface="Times New Roman" panose="02020603050405020304" pitchFamily="18" charset="0"/>
              </a:rPr>
              <a:t>Đề nghị</a:t>
            </a:r>
            <a:endParaRPr lang="en-US" altLang="en-US" sz="2700" b="1">
              <a:solidFill>
                <a:srgbClr val="0070C0"/>
              </a:solidFill>
            </a:endParaRPr>
          </a:p>
        </p:txBody>
      </p:sp>
      <p:graphicFrame>
        <p:nvGraphicFramePr>
          <p:cNvPr id="2" name="Diagram 1">
            <a:extLst>
              <a:ext uri="{FF2B5EF4-FFF2-40B4-BE49-F238E27FC236}">
                <a16:creationId xmlns:a16="http://schemas.microsoft.com/office/drawing/2014/main" xmlns="" id="{220A8220-B52F-4996-BDD2-14842C4DC962}"/>
              </a:ext>
            </a:extLst>
          </p:cNvPr>
          <p:cNvGraphicFramePr/>
          <p:nvPr>
            <p:extLst>
              <p:ext uri="{D42A27DB-BD31-4B8C-83A1-F6EECF244321}">
                <p14:modId xmlns:p14="http://schemas.microsoft.com/office/powerpoint/2010/main" val="3774875281"/>
              </p:ext>
            </p:extLst>
          </p:nvPr>
        </p:nvGraphicFramePr>
        <p:xfrm>
          <a:off x="373062" y="917574"/>
          <a:ext cx="9159875" cy="4645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990" name="Slide Number Placeholder 2">
            <a:extLst>
              <a:ext uri="{FF2B5EF4-FFF2-40B4-BE49-F238E27FC236}">
                <a16:creationId xmlns:a16="http://schemas.microsoft.com/office/drawing/2014/main" xmlns="" id="{C9EE029A-4449-4638-9673-5703E44EC31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F633931-E443-4E21-842B-945F8EEB511B}" type="slidenum">
              <a:rPr lang="en-US" altLang="en-US" sz="1200">
                <a:solidFill>
                  <a:srgbClr val="898989"/>
                </a:solidFill>
                <a:latin typeface="Verdana" panose="020B0604030504040204" pitchFamily="34" charset="0"/>
              </a:rPr>
              <a:pPr>
                <a:spcBef>
                  <a:spcPct val="0"/>
                </a:spcBef>
                <a:buFontTx/>
                <a:buNone/>
              </a:pPr>
              <a:t>16</a:t>
            </a:fld>
            <a:endParaRPr lang="en-US" altLang="en-US" sz="1200">
              <a:solidFill>
                <a:srgbClr val="898989"/>
              </a:solidFill>
              <a:latin typeface="Verdana" panose="020B0604030504040204"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16591</TotalTime>
  <Words>2124</Words>
  <Application>Microsoft Office PowerPoint</Application>
  <PresentationFormat>A4 Paper (210x297 mm)</PresentationFormat>
  <Paragraphs>114</Paragraphs>
  <Slides>16</Slides>
  <Notes>12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ĐẢM BẢO AN TOÀN PHÒNG CHỐNG DỊCH TẠI TRƯỜNG MẦM NON AN VĨNH KHI TỔ CHỨC DẠY, HỌC TRỰC TIẾP</vt:lpstr>
      <vt:lpstr>VĂN BẢN HƯỚNG DẪN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XỬ TRÍ CÁC TRƯỜNG HỢP NGHI MẮC COVID-19, PHONG TỎA DẬP DỊCH.</vt:lpstr>
      <vt:lpstr>PowerPoint Presentation</vt:lpstr>
      <vt:lpstr>Các trường hợp nghi mắc (tiếp)</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8: Early Warning Systems to Respond to Climate Change</dc:title>
  <dc:creator>Welcome</dc:creator>
  <cp:lastModifiedBy>Vinh PC64</cp:lastModifiedBy>
  <cp:revision>1153</cp:revision>
  <cp:lastPrinted>2020-09-05T01:00:54Z</cp:lastPrinted>
  <dcterms:created xsi:type="dcterms:W3CDTF">2010-05-05T06:26:00Z</dcterms:created>
  <dcterms:modified xsi:type="dcterms:W3CDTF">2021-12-06T01:25:07Z</dcterms:modified>
</cp:coreProperties>
</file>